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36"/>
  </p:notesMasterIdLst>
  <p:handoutMasterIdLst>
    <p:handoutMasterId r:id="rId37"/>
  </p:handoutMasterIdLst>
  <p:sldIdLst>
    <p:sldId id="329" r:id="rId2"/>
    <p:sldId id="1175" r:id="rId3"/>
    <p:sldId id="1199" r:id="rId4"/>
    <p:sldId id="1200" r:id="rId5"/>
    <p:sldId id="1176" r:id="rId6"/>
    <p:sldId id="1177" r:id="rId7"/>
    <p:sldId id="1178" r:id="rId8"/>
    <p:sldId id="1179" r:id="rId9"/>
    <p:sldId id="1180" r:id="rId10"/>
    <p:sldId id="1181" r:id="rId11"/>
    <p:sldId id="1182" r:id="rId12"/>
    <p:sldId id="1183" r:id="rId13"/>
    <p:sldId id="1184" r:id="rId14"/>
    <p:sldId id="1185" r:id="rId15"/>
    <p:sldId id="1186" r:id="rId16"/>
    <p:sldId id="1187" r:id="rId17"/>
    <p:sldId id="1188" r:id="rId18"/>
    <p:sldId id="1189" r:id="rId19"/>
    <p:sldId id="1190" r:id="rId20"/>
    <p:sldId id="1191" r:id="rId21"/>
    <p:sldId id="1192" r:id="rId22"/>
    <p:sldId id="1193" r:id="rId23"/>
    <p:sldId id="1194" r:id="rId24"/>
    <p:sldId id="1196" r:id="rId25"/>
    <p:sldId id="1201" r:id="rId26"/>
    <p:sldId id="1203" r:id="rId27"/>
    <p:sldId id="1206" r:id="rId28"/>
    <p:sldId id="1207" r:id="rId29"/>
    <p:sldId id="1209" r:id="rId30"/>
    <p:sldId id="1212" r:id="rId31"/>
    <p:sldId id="1208" r:id="rId32"/>
    <p:sldId id="1210" r:id="rId33"/>
    <p:sldId id="1211" r:id="rId34"/>
    <p:sldId id="1159" r:id="rId35"/>
  </p:sldIdLst>
  <p:sldSz cx="9144000" cy="6858000" type="screen4x3"/>
  <p:notesSz cx="7315200" cy="9601200"/>
  <p:defaultTextStyle>
    <a:defPPr>
      <a:defRPr lang="en-US"/>
    </a:defPPr>
    <a:lvl1pPr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1pPr>
    <a:lvl2pPr marL="4572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2pPr>
    <a:lvl3pPr marL="9144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3pPr>
    <a:lvl4pPr marL="13716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4pPr>
    <a:lvl5pPr marL="18288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5pPr>
    <a:lvl6pPr marL="22860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6pPr>
    <a:lvl7pPr marL="27432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7pPr>
    <a:lvl8pPr marL="32004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8pPr>
    <a:lvl9pPr marL="36576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480">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extLst/>
  </p:cmAuthor>
  <p:cmAuthor id="2" name="Liangliang Cao" initials="" lastIdx="1" clrIdx="1"/>
  <p:cmAuthor id="3" name="Tanya Tang" initials="TT" lastIdx="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066FF"/>
    <a:srgbClr val="CC6600"/>
    <a:srgbClr val="0033CC"/>
    <a:srgbClr val="002060"/>
    <a:srgbClr val="FF3300"/>
    <a:srgbClr val="808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76" autoAdjust="0"/>
    <p:restoredTop sz="84178" autoAdjust="0"/>
  </p:normalViewPr>
  <p:slideViewPr>
    <p:cSldViewPr snapToGrid="0" showGuides="1">
      <p:cViewPr>
        <p:scale>
          <a:sx n="95" d="100"/>
          <a:sy n="95" d="100"/>
        </p:scale>
        <p:origin x="848" y="144"/>
      </p:cViewPr>
      <p:guideLst>
        <p:guide orient="horz" pos="48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6803" name="Rectangle 3"/>
          <p:cNvSpPr>
            <a:spLocks noGrp="1" noChangeArrowheads="1"/>
          </p:cNvSpPr>
          <p:nvPr>
            <p:ph type="dt" sz="quarter" idx="1"/>
          </p:nvPr>
        </p:nvSpPr>
        <p:spPr bwMode="auto">
          <a:xfrm>
            <a:off x="4143375" y="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endParaRPr lang="en-US" altLang="en-US"/>
          </a:p>
        </p:txBody>
      </p:sp>
      <p:sp>
        <p:nvSpPr>
          <p:cNvPr id="76804" name="Rectangle 4"/>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6805" name="Rectangle 5"/>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fld id="{EEF81D00-425F-46F1-9FDB-415D13E3A276}" type="slidenum">
              <a:rPr lang="en-US" altLang="en-US"/>
              <a:pPr/>
              <a:t>‹#›</a:t>
            </a:fld>
            <a:endParaRPr lang="en-US" altLang="en-US"/>
          </a:p>
        </p:txBody>
      </p:sp>
    </p:spTree>
    <p:extLst>
      <p:ext uri="{BB962C8B-B14F-4D97-AF65-F5344CB8AC3E}">
        <p14:creationId xmlns:p14="http://schemas.microsoft.com/office/powerpoint/2010/main" val="698728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171" name="Rectangle 3"/>
          <p:cNvSpPr>
            <a:spLocks noGrp="1" noChangeArrowheads="1"/>
          </p:cNvSpPr>
          <p:nvPr>
            <p:ph type="dt" idx="1"/>
          </p:nvPr>
        </p:nvSpPr>
        <p:spPr bwMode="auto">
          <a:xfrm>
            <a:off x="4143375" y="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endParaRPr lang="en-US" altLang="en-US"/>
          </a:p>
        </p:txBody>
      </p:sp>
      <p:sp>
        <p:nvSpPr>
          <p:cNvPr id="48132" name="Rectangle 4"/>
          <p:cNvSpPr>
            <a:spLocks noGrp="1" noRot="1" noChangeAspect="1" noChangeArrowheads="1" noTextEdit="1"/>
          </p:cNvSpPr>
          <p:nvPr>
            <p:ph type="sldImg" idx="2"/>
          </p:nvPr>
        </p:nvSpPr>
        <p:spPr bwMode="auto">
          <a:xfrm>
            <a:off x="1258888" y="719138"/>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731838" y="4560888"/>
            <a:ext cx="5851525" cy="432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11860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175" name="Rectangle 7"/>
          <p:cNvSpPr>
            <a:spLocks noGrp="1" noChangeArrowheads="1"/>
          </p:cNvSpPr>
          <p:nvPr>
            <p:ph type="sldNum" sz="quarter" idx="5"/>
          </p:nvPr>
        </p:nvSpPr>
        <p:spPr bwMode="auto">
          <a:xfrm>
            <a:off x="4143375" y="9118600"/>
            <a:ext cx="3170238" cy="48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fld id="{E693170F-2888-4C4F-BA2B-BA1E275CC2A1}" type="slidenum">
              <a:rPr lang="en-US" altLang="en-US"/>
              <a:pPr/>
              <a:t>‹#›</a:t>
            </a:fld>
            <a:endParaRPr lang="en-US" altLang="en-US"/>
          </a:p>
        </p:txBody>
      </p:sp>
    </p:spTree>
    <p:extLst>
      <p:ext uri="{BB962C8B-B14F-4D97-AF65-F5344CB8AC3E}">
        <p14:creationId xmlns:p14="http://schemas.microsoft.com/office/powerpoint/2010/main" val="35622343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76313">
              <a:defRPr sz="2000" i="1">
                <a:solidFill>
                  <a:schemeClr val="tx1"/>
                </a:solidFill>
                <a:latin typeface="Garamond" panose="02020404030301010803" pitchFamily="18" charset="0"/>
                <a:cs typeface="Arial" panose="020B0604020202020204" pitchFamily="34" charset="0"/>
              </a:defRPr>
            </a:lvl1pPr>
            <a:lvl2pPr marL="749300" indent="-287338" defTabSz="976313">
              <a:defRPr sz="2000" i="1">
                <a:solidFill>
                  <a:schemeClr val="tx1"/>
                </a:solidFill>
                <a:latin typeface="Garamond" panose="02020404030301010803" pitchFamily="18" charset="0"/>
                <a:cs typeface="Arial" panose="020B0604020202020204" pitchFamily="34" charset="0"/>
              </a:defRPr>
            </a:lvl2pPr>
            <a:lvl3pPr marL="1154113" indent="-231775" defTabSz="976313">
              <a:defRPr sz="2000" i="1">
                <a:solidFill>
                  <a:schemeClr val="tx1"/>
                </a:solidFill>
                <a:latin typeface="Garamond" panose="02020404030301010803" pitchFamily="18" charset="0"/>
                <a:cs typeface="Arial" panose="020B0604020202020204" pitchFamily="34" charset="0"/>
              </a:defRPr>
            </a:lvl3pPr>
            <a:lvl4pPr marL="1616075" indent="-231775" defTabSz="976313">
              <a:defRPr sz="2000" i="1">
                <a:solidFill>
                  <a:schemeClr val="tx1"/>
                </a:solidFill>
                <a:latin typeface="Garamond" panose="02020404030301010803" pitchFamily="18" charset="0"/>
                <a:cs typeface="Arial" panose="020B0604020202020204" pitchFamily="34" charset="0"/>
              </a:defRPr>
            </a:lvl4pPr>
            <a:lvl5pPr marL="2076450" indent="-231775" defTabSz="976313">
              <a:defRPr sz="2000" i="1">
                <a:solidFill>
                  <a:schemeClr val="tx1"/>
                </a:solidFill>
                <a:latin typeface="Garamond" panose="02020404030301010803" pitchFamily="18" charset="0"/>
                <a:cs typeface="Arial" panose="020B0604020202020204" pitchFamily="34" charset="0"/>
              </a:defRPr>
            </a:lvl5pPr>
            <a:lvl6pPr marL="25336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6pPr>
            <a:lvl7pPr marL="29908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7pPr>
            <a:lvl8pPr marL="34480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8pPr>
            <a:lvl9pPr marL="39052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9pPr>
          </a:lstStyle>
          <a:p>
            <a:fld id="{BD26A833-E452-4C26-886A-84C578772F64}" type="slidenum">
              <a:rPr lang="en-US" altLang="en-US" sz="1300" i="0">
                <a:latin typeface="Arial" panose="020B0604020202020204" pitchFamily="34" charset="0"/>
              </a:rPr>
              <a:pPr/>
              <a:t>1</a:t>
            </a:fld>
            <a:endParaRPr lang="en-US" altLang="en-US" sz="1300" i="0">
              <a:latin typeface="Arial"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p:txBody>
          <a:body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Tree>
    <p:extLst>
      <p:ext uri="{BB962C8B-B14F-4D97-AF65-F5344CB8AC3E}">
        <p14:creationId xmlns:p14="http://schemas.microsoft.com/office/powerpoint/2010/main" val="3264436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21197-89AF-8C47-8422-CF4C9AA1E213}" type="slidenum">
              <a:rPr lang="en-US" altLang="en-US"/>
              <a:pPr/>
              <a:t>13</a:t>
            </a:fld>
            <a:endParaRPr lang="en-US" altLang="en-US"/>
          </a:p>
        </p:txBody>
      </p:sp>
      <p:sp>
        <p:nvSpPr>
          <p:cNvPr id="348162" name="Rectangle 2"/>
          <p:cNvSpPr>
            <a:spLocks noGrp="1" noRot="1" noChangeAspect="1" noChangeArrowheads="1" noTextEdit="1"/>
          </p:cNvSpPr>
          <p:nvPr>
            <p:ph type="sldImg"/>
          </p:nvPr>
        </p:nvSpPr>
        <p:spPr>
          <a:xfrm>
            <a:off x="1257300" y="720725"/>
            <a:ext cx="4800600" cy="3600450"/>
          </a:xfrm>
          <a:ln/>
        </p:spPr>
      </p:sp>
      <p:sp>
        <p:nvSpPr>
          <p:cNvPr id="348163"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41725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C29AB-9C1F-934E-B93F-3DCE750E9041}" type="slidenum">
              <a:rPr lang="en-US" altLang="en-US"/>
              <a:pPr/>
              <a:t>14</a:t>
            </a:fld>
            <a:endParaRPr lang="en-US" altLang="en-US"/>
          </a:p>
        </p:txBody>
      </p:sp>
      <p:sp>
        <p:nvSpPr>
          <p:cNvPr id="350210" name="Rectangle 2"/>
          <p:cNvSpPr>
            <a:spLocks noGrp="1" noRot="1" noChangeAspect="1" noChangeArrowheads="1" noTextEdit="1"/>
          </p:cNvSpPr>
          <p:nvPr>
            <p:ph type="sldImg"/>
          </p:nvPr>
        </p:nvSpPr>
        <p:spPr>
          <a:xfrm>
            <a:off x="1257300" y="720725"/>
            <a:ext cx="4800600" cy="3600450"/>
          </a:xfrm>
          <a:ln/>
        </p:spPr>
      </p:sp>
      <p:sp>
        <p:nvSpPr>
          <p:cNvPr id="35021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4850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654CC-67E8-C747-8FAD-8B061DB6495F}" type="slidenum">
              <a:rPr lang="en-US" altLang="en-US"/>
              <a:pPr/>
              <a:t>15</a:t>
            </a:fld>
            <a:endParaRPr lang="en-US" altLang="en-US"/>
          </a:p>
        </p:txBody>
      </p:sp>
      <p:sp>
        <p:nvSpPr>
          <p:cNvPr id="352258" name="Rectangle 2"/>
          <p:cNvSpPr>
            <a:spLocks noGrp="1" noRot="1" noChangeAspect="1" noChangeArrowheads="1" noTextEdit="1"/>
          </p:cNvSpPr>
          <p:nvPr>
            <p:ph type="sldImg"/>
          </p:nvPr>
        </p:nvSpPr>
        <p:spPr>
          <a:xfrm>
            <a:off x="1257300" y="720725"/>
            <a:ext cx="4800600" cy="3600450"/>
          </a:xfrm>
          <a:ln/>
        </p:spPr>
      </p:sp>
      <p:sp>
        <p:nvSpPr>
          <p:cNvPr id="35225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33362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371FBE-73A9-1F4B-B7B6-3C2835EF0389}" type="slidenum">
              <a:rPr lang="en-US" altLang="en-US"/>
              <a:pPr/>
              <a:t>16</a:t>
            </a:fld>
            <a:endParaRPr lang="en-US" altLang="en-US"/>
          </a:p>
        </p:txBody>
      </p:sp>
      <p:sp>
        <p:nvSpPr>
          <p:cNvPr id="354306" name="Rectangle 2"/>
          <p:cNvSpPr>
            <a:spLocks noGrp="1" noRot="1" noChangeAspect="1" noChangeArrowheads="1" noTextEdit="1"/>
          </p:cNvSpPr>
          <p:nvPr>
            <p:ph type="sldImg"/>
          </p:nvPr>
        </p:nvSpPr>
        <p:spPr>
          <a:xfrm>
            <a:off x="1257300" y="720725"/>
            <a:ext cx="4800600" cy="3600450"/>
          </a:xfrm>
          <a:ln/>
        </p:spPr>
      </p:sp>
      <p:sp>
        <p:nvSpPr>
          <p:cNvPr id="35430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99190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B28E1E-1225-0D46-AB24-E5FC7F77FA8E}" type="slidenum">
              <a:rPr lang="en-US" altLang="en-US"/>
              <a:pPr/>
              <a:t>17</a:t>
            </a:fld>
            <a:endParaRPr lang="en-US" altLang="en-US"/>
          </a:p>
        </p:txBody>
      </p:sp>
      <p:sp>
        <p:nvSpPr>
          <p:cNvPr id="356354" name="Rectangle 2"/>
          <p:cNvSpPr>
            <a:spLocks noGrp="1" noRot="1" noChangeAspect="1" noChangeArrowheads="1" noTextEdit="1"/>
          </p:cNvSpPr>
          <p:nvPr>
            <p:ph type="sldImg"/>
          </p:nvPr>
        </p:nvSpPr>
        <p:spPr>
          <a:xfrm>
            <a:off x="1257300" y="720725"/>
            <a:ext cx="4800600" cy="3600450"/>
          </a:xfrm>
          <a:ln/>
        </p:spPr>
      </p:sp>
      <p:sp>
        <p:nvSpPr>
          <p:cNvPr id="35635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589483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381ED-E8D1-3047-B056-9E484857D1E0}" type="slidenum">
              <a:rPr lang="en-US" altLang="en-US"/>
              <a:pPr/>
              <a:t>18</a:t>
            </a:fld>
            <a:endParaRPr lang="en-US" altLang="en-US"/>
          </a:p>
        </p:txBody>
      </p:sp>
      <p:sp>
        <p:nvSpPr>
          <p:cNvPr id="358402" name="Rectangle 2"/>
          <p:cNvSpPr>
            <a:spLocks noGrp="1" noRot="1" noChangeAspect="1" noChangeArrowheads="1" noTextEdit="1"/>
          </p:cNvSpPr>
          <p:nvPr>
            <p:ph type="sldImg"/>
          </p:nvPr>
        </p:nvSpPr>
        <p:spPr>
          <a:xfrm>
            <a:off x="1257300" y="720725"/>
            <a:ext cx="4800600" cy="3600450"/>
          </a:xfrm>
          <a:ln/>
        </p:spPr>
      </p:sp>
      <p:sp>
        <p:nvSpPr>
          <p:cNvPr id="358403" name="Rectangle 3"/>
          <p:cNvSpPr>
            <a:spLocks noGrp="1" noChangeArrowheads="1"/>
          </p:cNvSpPr>
          <p:nvPr>
            <p:ph type="body" idx="1"/>
          </p:nvPr>
        </p:nvSpPr>
        <p:spPr>
          <a:xfrm>
            <a:off x="731838" y="4560888"/>
            <a:ext cx="5851525" cy="4319587"/>
          </a:xfrm>
        </p:spPr>
        <p:txBody>
          <a:bodyPr/>
          <a:lstStyle/>
          <a:p>
            <a:r>
              <a:rPr lang="en-US" altLang="en-US"/>
              <a:t>We now have the vocabulary tree, and the online phase can begin.</a:t>
            </a:r>
          </a:p>
          <a:p>
            <a:r>
              <a:rPr lang="en-US" altLang="en-US"/>
              <a:t>In order to add an image to the database, we perform feature extraction. Each descriptor vector is now dropped down from the root of the tree and quantized very efficiently into a path down the tree, encoded by a single integer.</a:t>
            </a:r>
          </a:p>
          <a:p>
            <a:r>
              <a:rPr lang="en-US" altLang="en-US"/>
              <a:t>Each node in the vocabulary tree has an associated inverted file index.</a:t>
            </a:r>
          </a:p>
          <a:p>
            <a:r>
              <a:rPr lang="en-US" altLang="en-US"/>
              <a:t>Indecies back to the new image are then added to the relevant inverted files.  </a:t>
            </a:r>
          </a:p>
          <a:p>
            <a:r>
              <a:rPr lang="en-US" altLang="en-US"/>
              <a:t>This is a very efficient operation that is carried out whenever we want to add an image.</a:t>
            </a:r>
          </a:p>
        </p:txBody>
      </p:sp>
    </p:spTree>
    <p:extLst>
      <p:ext uri="{BB962C8B-B14F-4D97-AF65-F5344CB8AC3E}">
        <p14:creationId xmlns:p14="http://schemas.microsoft.com/office/powerpoint/2010/main" val="920090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F870A5-2F2A-0842-9429-F3FFFD8A7EAC}" type="slidenum">
              <a:rPr lang="en-US" altLang="en-US"/>
              <a:pPr/>
              <a:t>19</a:t>
            </a:fld>
            <a:endParaRPr lang="en-US" altLang="en-US"/>
          </a:p>
        </p:txBody>
      </p:sp>
      <p:sp>
        <p:nvSpPr>
          <p:cNvPr id="360450" name="Rectangle 2"/>
          <p:cNvSpPr>
            <a:spLocks noGrp="1" noRot="1" noChangeAspect="1" noChangeArrowheads="1" noTextEdit="1"/>
          </p:cNvSpPr>
          <p:nvPr>
            <p:ph type="sldImg"/>
          </p:nvPr>
        </p:nvSpPr>
        <p:spPr>
          <a:xfrm>
            <a:off x="1257300" y="720725"/>
            <a:ext cx="4800600" cy="3600450"/>
          </a:xfrm>
          <a:ln/>
        </p:spPr>
      </p:sp>
      <p:sp>
        <p:nvSpPr>
          <p:cNvPr id="36045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44261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8270A-6EAB-3843-99A1-1A08F8FA5C3D}" type="slidenum">
              <a:rPr lang="en-US" altLang="en-US"/>
              <a:pPr/>
              <a:t>20</a:t>
            </a:fld>
            <a:endParaRPr lang="en-US" altLang="en-US"/>
          </a:p>
        </p:txBody>
      </p:sp>
      <p:sp>
        <p:nvSpPr>
          <p:cNvPr id="362498" name="Rectangle 2"/>
          <p:cNvSpPr>
            <a:spLocks noGrp="1" noRot="1" noChangeAspect="1" noChangeArrowheads="1" noTextEdit="1"/>
          </p:cNvSpPr>
          <p:nvPr>
            <p:ph type="sldImg"/>
          </p:nvPr>
        </p:nvSpPr>
        <p:spPr>
          <a:xfrm>
            <a:off x="1257300" y="720725"/>
            <a:ext cx="4800600" cy="3600450"/>
          </a:xfrm>
          <a:ln/>
        </p:spPr>
      </p:sp>
      <p:sp>
        <p:nvSpPr>
          <p:cNvPr id="36249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47657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2D14B-E4B9-FD42-8518-02B564EB8654}" type="slidenum">
              <a:rPr lang="en-US" altLang="en-US"/>
              <a:pPr/>
              <a:t>21</a:t>
            </a:fld>
            <a:endParaRPr lang="en-US" altLang="en-US"/>
          </a:p>
        </p:txBody>
      </p:sp>
      <p:sp>
        <p:nvSpPr>
          <p:cNvPr id="364546" name="Rectangle 2"/>
          <p:cNvSpPr>
            <a:spLocks noGrp="1" noRot="1" noChangeAspect="1" noChangeArrowheads="1" noTextEdit="1"/>
          </p:cNvSpPr>
          <p:nvPr>
            <p:ph type="sldImg"/>
          </p:nvPr>
        </p:nvSpPr>
        <p:spPr>
          <a:xfrm>
            <a:off x="1257300" y="720725"/>
            <a:ext cx="4800600" cy="3600450"/>
          </a:xfrm>
          <a:ln/>
        </p:spPr>
      </p:sp>
      <p:sp>
        <p:nvSpPr>
          <p:cNvPr id="36454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52180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9AC1ED-8B89-1746-8C88-095D3039C9FC}" type="slidenum">
              <a:rPr lang="en-US" altLang="en-US"/>
              <a:pPr/>
              <a:t>22</a:t>
            </a:fld>
            <a:endParaRPr lang="en-US" altLang="en-US"/>
          </a:p>
        </p:txBody>
      </p:sp>
      <p:sp>
        <p:nvSpPr>
          <p:cNvPr id="366594" name="Rectangle 2"/>
          <p:cNvSpPr>
            <a:spLocks noGrp="1" noRot="1" noChangeAspect="1" noChangeArrowheads="1" noTextEdit="1"/>
          </p:cNvSpPr>
          <p:nvPr>
            <p:ph type="sldImg"/>
          </p:nvPr>
        </p:nvSpPr>
        <p:spPr>
          <a:xfrm>
            <a:off x="1257300" y="720725"/>
            <a:ext cx="4800600" cy="3600450"/>
          </a:xfrm>
          <a:ln/>
        </p:spPr>
      </p:sp>
      <p:sp>
        <p:nvSpPr>
          <p:cNvPr id="36659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01547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2CB4CF-1173-C844-9C08-A5D891470C89}" type="slidenum">
              <a:rPr lang="en-US" altLang="en-US"/>
              <a:pPr/>
              <a:t>5</a:t>
            </a:fld>
            <a:endParaRPr lang="en-US" altLang="en-US"/>
          </a:p>
        </p:txBody>
      </p:sp>
      <p:sp>
        <p:nvSpPr>
          <p:cNvPr id="323586" name="Rectangle 2"/>
          <p:cNvSpPr>
            <a:spLocks noGrp="1" noRot="1" noChangeAspect="1" noChangeArrowheads="1" noTextEdit="1"/>
          </p:cNvSpPr>
          <p:nvPr>
            <p:ph type="sldImg"/>
          </p:nvPr>
        </p:nvSpPr>
        <p:spPr>
          <a:xfrm>
            <a:off x="1257300" y="720725"/>
            <a:ext cx="4800600" cy="3600450"/>
          </a:xfrm>
          <a:ln/>
        </p:spPr>
      </p:sp>
      <p:sp>
        <p:nvSpPr>
          <p:cNvPr id="323587" name="Rectangle 3"/>
          <p:cNvSpPr>
            <a:spLocks noGrp="1" noChangeArrowheads="1"/>
          </p:cNvSpPr>
          <p:nvPr>
            <p:ph type="body" idx="1"/>
          </p:nvPr>
        </p:nvSpPr>
        <p:spPr>
          <a:xfrm>
            <a:off x="731838" y="4560888"/>
            <a:ext cx="5851525" cy="4319587"/>
          </a:xfrm>
        </p:spPr>
        <p:txBody>
          <a:bodyPr/>
          <a:lstStyle/>
          <a:p>
            <a:r>
              <a:rPr lang="en-US" altLang="en-US"/>
              <a:t>I will now try to describe the approach with an animation.</a:t>
            </a:r>
          </a:p>
          <a:p>
            <a:endParaRPr lang="en-US" altLang="en-US"/>
          </a:p>
          <a:p>
            <a:r>
              <a:rPr lang="en-US" altLang="en-US"/>
              <a:t>The first, offline phase, is to train the vocabulary tree.</a:t>
            </a:r>
          </a:p>
          <a:p>
            <a:r>
              <a:rPr lang="en-US" altLang="en-US"/>
              <a:t>We use Maximally Stable Extremal Regions by Matas et al. and then we extract SIFT descriptors from the MSER regions. </a:t>
            </a:r>
          </a:p>
          <a:p>
            <a:r>
              <a:rPr lang="en-US" altLang="en-US"/>
              <a:t>Regarding the feature extraction, we are not really claiming anything other than down-in-the-trenches nose-to-the-grindstone hard work to get good implementations of the state-of-the-art, and since we are all obsessed with novelty I will not spend any time talking about the feature extraction.</a:t>
            </a:r>
          </a:p>
          <a:p>
            <a:r>
              <a:rPr lang="en-US" altLang="en-US"/>
              <a:t>We believe that the vocabulary tree approach will work well on any of your favorite descriptors.</a:t>
            </a:r>
          </a:p>
        </p:txBody>
      </p:sp>
    </p:spTree>
    <p:extLst>
      <p:ext uri="{BB962C8B-B14F-4D97-AF65-F5344CB8AC3E}">
        <p14:creationId xmlns:p14="http://schemas.microsoft.com/office/powerpoint/2010/main" val="2017221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6AD4AD-2645-3E46-90D5-C1B37F2C3E64}" type="slidenum">
              <a:rPr lang="en-US" altLang="en-US"/>
              <a:pPr/>
              <a:t>23</a:t>
            </a:fld>
            <a:endParaRPr lang="en-US" altLang="en-US"/>
          </a:p>
        </p:txBody>
      </p:sp>
      <p:sp>
        <p:nvSpPr>
          <p:cNvPr id="368642" name="Rectangle 2"/>
          <p:cNvSpPr>
            <a:spLocks noGrp="1" noRot="1" noChangeAspect="1" noChangeArrowheads="1" noTextEdit="1"/>
          </p:cNvSpPr>
          <p:nvPr>
            <p:ph type="sldImg"/>
          </p:nvPr>
        </p:nvSpPr>
        <p:spPr>
          <a:xfrm>
            <a:off x="1257300" y="720725"/>
            <a:ext cx="4800600" cy="3600450"/>
          </a:xfrm>
          <a:ln/>
        </p:spPr>
      </p:sp>
      <p:sp>
        <p:nvSpPr>
          <p:cNvPr id="368643" name="Rectangle 3"/>
          <p:cNvSpPr>
            <a:spLocks noGrp="1" noChangeArrowheads="1"/>
          </p:cNvSpPr>
          <p:nvPr>
            <p:ph type="body" idx="1"/>
          </p:nvPr>
        </p:nvSpPr>
        <p:spPr>
          <a:xfrm>
            <a:off x="731838" y="4560888"/>
            <a:ext cx="5851525" cy="4319587"/>
          </a:xfrm>
        </p:spPr>
        <p:txBody>
          <a:bodyPr/>
          <a:lstStyle/>
          <a:p>
            <a:r>
              <a:rPr lang="en-US" altLang="en-US"/>
              <a:t>When we then wish to query on an input image, we quantize the descriptor vectors of the input image in a similar way, and accumulate scores for the images in the database with so called term frequency inverse document frequency (tf-idf). This is effectively an entropy weighting of the information. The winner is the image in the database with the most common information with the input image.</a:t>
            </a:r>
          </a:p>
        </p:txBody>
      </p:sp>
    </p:spTree>
    <p:extLst>
      <p:ext uri="{BB962C8B-B14F-4D97-AF65-F5344CB8AC3E}">
        <p14:creationId xmlns:p14="http://schemas.microsoft.com/office/powerpoint/2010/main" val="114194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74D70-1252-4D4C-9679-7F15D701019B}" type="slidenum">
              <a:rPr lang="en-US" altLang="en-US"/>
              <a:pPr/>
              <a:t>24</a:t>
            </a:fld>
            <a:endParaRPr lang="en-US" altLang="en-US"/>
          </a:p>
        </p:txBody>
      </p:sp>
      <p:sp>
        <p:nvSpPr>
          <p:cNvPr id="370690" name="Rectangle 2"/>
          <p:cNvSpPr>
            <a:spLocks noGrp="1" noRot="1" noChangeAspect="1" noChangeArrowheads="1" noTextEdit="1"/>
          </p:cNvSpPr>
          <p:nvPr>
            <p:ph type="sldImg"/>
          </p:nvPr>
        </p:nvSpPr>
        <p:spPr>
          <a:xfrm>
            <a:off x="1257300" y="720725"/>
            <a:ext cx="4800600" cy="3600450"/>
          </a:xfrm>
          <a:ln/>
        </p:spPr>
      </p:sp>
      <p:sp>
        <p:nvSpPr>
          <p:cNvPr id="370691" name="Rectangle 3"/>
          <p:cNvSpPr>
            <a:spLocks noGrp="1" noChangeArrowheads="1"/>
          </p:cNvSpPr>
          <p:nvPr>
            <p:ph type="body" idx="1"/>
          </p:nvPr>
        </p:nvSpPr>
        <p:spPr>
          <a:xfrm>
            <a:off x="731838" y="4560888"/>
            <a:ext cx="5851525" cy="4319587"/>
          </a:xfrm>
        </p:spPr>
        <p:txBody>
          <a:bodyPr/>
          <a:lstStyle/>
          <a:p>
            <a:r>
              <a:rPr lang="en-US" altLang="en-US"/>
              <a:t>One of the reasons we managed to take the system this far is that we have worked with rigorous performance testing against a database with ground truth.</a:t>
            </a:r>
          </a:p>
          <a:p>
            <a:r>
              <a:rPr lang="en-US" altLang="en-US"/>
              <a:t>We now have a benchmark database with over 10000 images grouped in sets of four images of the same object. We query on one of the images in the group and see how many of the other images in the group make it to the top of the query.</a:t>
            </a:r>
          </a:p>
          <a:p>
            <a:r>
              <a:rPr lang="en-US" altLang="en-US"/>
              <a:t>In the paper, we have tested this up to a million images, by embedding the ground truth database into a database encompassing all the frames of 10 feature length movies.</a:t>
            </a:r>
          </a:p>
        </p:txBody>
      </p:sp>
    </p:spTree>
    <p:extLst>
      <p:ext uri="{BB962C8B-B14F-4D97-AF65-F5344CB8AC3E}">
        <p14:creationId xmlns:p14="http://schemas.microsoft.com/office/powerpoint/2010/main" val="628875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25</a:t>
            </a:fld>
            <a:endParaRPr lang="en-US" altLang="en-US"/>
          </a:p>
        </p:txBody>
      </p:sp>
    </p:spTree>
    <p:extLst>
      <p:ext uri="{BB962C8B-B14F-4D97-AF65-F5344CB8AC3E}">
        <p14:creationId xmlns:p14="http://schemas.microsoft.com/office/powerpoint/2010/main" val="173518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26</a:t>
            </a:fld>
            <a:endParaRPr lang="en-US" altLang="en-US"/>
          </a:p>
        </p:txBody>
      </p:sp>
    </p:spTree>
    <p:extLst>
      <p:ext uri="{BB962C8B-B14F-4D97-AF65-F5344CB8AC3E}">
        <p14:creationId xmlns:p14="http://schemas.microsoft.com/office/powerpoint/2010/main" val="1337590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27</a:t>
            </a:fld>
            <a:endParaRPr lang="en-US" altLang="en-US"/>
          </a:p>
        </p:txBody>
      </p:sp>
    </p:spTree>
    <p:extLst>
      <p:ext uri="{BB962C8B-B14F-4D97-AF65-F5344CB8AC3E}">
        <p14:creationId xmlns:p14="http://schemas.microsoft.com/office/powerpoint/2010/main" val="1206448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28</a:t>
            </a:fld>
            <a:endParaRPr lang="en-US" altLang="en-US"/>
          </a:p>
        </p:txBody>
      </p:sp>
    </p:spTree>
    <p:extLst>
      <p:ext uri="{BB962C8B-B14F-4D97-AF65-F5344CB8AC3E}">
        <p14:creationId xmlns:p14="http://schemas.microsoft.com/office/powerpoint/2010/main" val="73401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29</a:t>
            </a:fld>
            <a:endParaRPr lang="en-US" altLang="en-US"/>
          </a:p>
        </p:txBody>
      </p:sp>
    </p:spTree>
    <p:extLst>
      <p:ext uri="{BB962C8B-B14F-4D97-AF65-F5344CB8AC3E}">
        <p14:creationId xmlns:p14="http://schemas.microsoft.com/office/powerpoint/2010/main" val="1937368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30</a:t>
            </a:fld>
            <a:endParaRPr lang="en-US" altLang="en-US"/>
          </a:p>
        </p:txBody>
      </p:sp>
    </p:spTree>
    <p:extLst>
      <p:ext uri="{BB962C8B-B14F-4D97-AF65-F5344CB8AC3E}">
        <p14:creationId xmlns:p14="http://schemas.microsoft.com/office/powerpoint/2010/main" val="181590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31</a:t>
            </a:fld>
            <a:endParaRPr lang="en-US" altLang="en-US"/>
          </a:p>
        </p:txBody>
      </p:sp>
    </p:spTree>
    <p:extLst>
      <p:ext uri="{BB962C8B-B14F-4D97-AF65-F5344CB8AC3E}">
        <p14:creationId xmlns:p14="http://schemas.microsoft.com/office/powerpoint/2010/main" val="593808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32</a:t>
            </a:fld>
            <a:endParaRPr lang="en-US" altLang="en-US"/>
          </a:p>
        </p:txBody>
      </p:sp>
    </p:spTree>
    <p:extLst>
      <p:ext uri="{BB962C8B-B14F-4D97-AF65-F5344CB8AC3E}">
        <p14:creationId xmlns:p14="http://schemas.microsoft.com/office/powerpoint/2010/main" val="134343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BAF68-71FA-1E43-9F46-719B0EE48C4A}" type="slidenum">
              <a:rPr lang="en-US" altLang="en-US"/>
              <a:pPr/>
              <a:t>6</a:t>
            </a:fld>
            <a:endParaRPr lang="en-US" altLang="en-US"/>
          </a:p>
        </p:txBody>
      </p:sp>
      <p:sp>
        <p:nvSpPr>
          <p:cNvPr id="325634" name="Rectangle 2"/>
          <p:cNvSpPr>
            <a:spLocks noGrp="1" noRot="1" noChangeAspect="1" noChangeArrowheads="1" noTextEdit="1"/>
          </p:cNvSpPr>
          <p:nvPr>
            <p:ph type="sldImg"/>
          </p:nvPr>
        </p:nvSpPr>
        <p:spPr>
          <a:xfrm>
            <a:off x="1257300" y="720725"/>
            <a:ext cx="4800600" cy="3600450"/>
          </a:xfrm>
          <a:ln/>
        </p:spPr>
      </p:sp>
      <p:sp>
        <p:nvSpPr>
          <p:cNvPr id="325635" name="Rectangle 3"/>
          <p:cNvSpPr>
            <a:spLocks noGrp="1" noChangeArrowheads="1"/>
          </p:cNvSpPr>
          <p:nvPr>
            <p:ph type="body" idx="1"/>
          </p:nvPr>
        </p:nvSpPr>
        <p:spPr>
          <a:xfrm>
            <a:off x="731838" y="4560888"/>
            <a:ext cx="5851525" cy="4319587"/>
          </a:xfrm>
        </p:spPr>
        <p:txBody>
          <a:bodyPr/>
          <a:lstStyle/>
          <a:p>
            <a:r>
              <a:rPr lang="en-US" altLang="en-US"/>
              <a:t>All the descriptor vectors are thrown into a common space.</a:t>
            </a:r>
          </a:p>
          <a:p>
            <a:r>
              <a:rPr lang="en-US" altLang="en-US"/>
              <a:t>This is done for many images, the goal being to acquire enough statistics on how natural images distribute points in the descriptor space. </a:t>
            </a:r>
          </a:p>
          <a:p>
            <a:endParaRPr lang="en-US" altLang="en-US"/>
          </a:p>
          <a:p>
            <a:endParaRPr lang="en-US" altLang="en-US"/>
          </a:p>
        </p:txBody>
      </p:sp>
    </p:spTree>
    <p:extLst>
      <p:ext uri="{BB962C8B-B14F-4D97-AF65-F5344CB8AC3E}">
        <p14:creationId xmlns:p14="http://schemas.microsoft.com/office/powerpoint/2010/main" val="466948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33</a:t>
            </a:fld>
            <a:endParaRPr lang="en-US" altLang="en-US"/>
          </a:p>
        </p:txBody>
      </p:sp>
    </p:spTree>
    <p:extLst>
      <p:ext uri="{BB962C8B-B14F-4D97-AF65-F5344CB8AC3E}">
        <p14:creationId xmlns:p14="http://schemas.microsoft.com/office/powerpoint/2010/main" val="889503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34</a:t>
            </a:fld>
            <a:endParaRPr lang="en-US" altLang="en-US"/>
          </a:p>
        </p:txBody>
      </p:sp>
    </p:spTree>
    <p:extLst>
      <p:ext uri="{BB962C8B-B14F-4D97-AF65-F5344CB8AC3E}">
        <p14:creationId xmlns:p14="http://schemas.microsoft.com/office/powerpoint/2010/main" val="68723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067E9-3731-E541-94AD-97EAB471C809}" type="slidenum">
              <a:rPr lang="en-US" altLang="en-US"/>
              <a:pPr/>
              <a:t>7</a:t>
            </a:fld>
            <a:endParaRPr lang="en-US" altLang="en-US"/>
          </a:p>
        </p:txBody>
      </p:sp>
      <p:sp>
        <p:nvSpPr>
          <p:cNvPr id="335874" name="Rectangle 2"/>
          <p:cNvSpPr>
            <a:spLocks noGrp="1" noRot="1" noChangeAspect="1" noChangeArrowheads="1" noTextEdit="1"/>
          </p:cNvSpPr>
          <p:nvPr>
            <p:ph type="sldImg"/>
          </p:nvPr>
        </p:nvSpPr>
        <p:spPr>
          <a:xfrm>
            <a:off x="1257300" y="720725"/>
            <a:ext cx="4800600" cy="3600450"/>
          </a:xfrm>
          <a:ln/>
        </p:spPr>
      </p:sp>
      <p:sp>
        <p:nvSpPr>
          <p:cNvPr id="33587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517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3603B9-5AC0-5744-A244-691FE23DC02F}" type="slidenum">
              <a:rPr lang="en-US" altLang="en-US"/>
              <a:pPr/>
              <a:t>8</a:t>
            </a:fld>
            <a:endParaRPr lang="en-US" altLang="en-US"/>
          </a:p>
        </p:txBody>
      </p:sp>
      <p:sp>
        <p:nvSpPr>
          <p:cNvPr id="337922" name="Rectangle 2"/>
          <p:cNvSpPr>
            <a:spLocks noGrp="1" noRot="1" noChangeAspect="1" noChangeArrowheads="1" noTextEdit="1"/>
          </p:cNvSpPr>
          <p:nvPr>
            <p:ph type="sldImg"/>
          </p:nvPr>
        </p:nvSpPr>
        <p:spPr>
          <a:xfrm>
            <a:off x="1257300" y="720725"/>
            <a:ext cx="4800600" cy="3600450"/>
          </a:xfrm>
          <a:ln/>
        </p:spPr>
      </p:sp>
      <p:sp>
        <p:nvSpPr>
          <p:cNvPr id="337923" name="Rectangle 3"/>
          <p:cNvSpPr>
            <a:spLocks noGrp="1" noChangeArrowheads="1"/>
          </p:cNvSpPr>
          <p:nvPr>
            <p:ph type="body" idx="1"/>
          </p:nvPr>
        </p:nvSpPr>
        <p:spPr>
          <a:xfrm>
            <a:off x="731838" y="4560888"/>
            <a:ext cx="5851525" cy="4319587"/>
          </a:xfrm>
        </p:spPr>
        <p:txBody>
          <a:bodyPr/>
          <a:lstStyle/>
          <a:p>
            <a:r>
              <a:rPr lang="en-US" altLang="en-US"/>
              <a:t>We then run k-means on the descriptor space. In this setting, k defines what we call the branch-factor of the tree, which indicates how fast the tree branches.</a:t>
            </a:r>
          </a:p>
          <a:p>
            <a:r>
              <a:rPr lang="en-US" altLang="en-US"/>
              <a:t>In this illustration, k is three. We then run k-means again, recursively on each of the resulting quantization cells.</a:t>
            </a:r>
          </a:p>
          <a:p>
            <a:r>
              <a:rPr lang="en-US" altLang="en-US"/>
              <a:t>This defines the vocabulary tree, which is essentially a hierarchical set of cluster centers and their corresponding Voronoi regions.</a:t>
            </a:r>
          </a:p>
          <a:p>
            <a:r>
              <a:rPr lang="en-US" altLang="en-US"/>
              <a:t>We typically use a branch-factor of 10 and six levels, resulting in a million leaf nodes. We lovingly call this the Mega-Voc.</a:t>
            </a:r>
          </a:p>
          <a:p>
            <a:endParaRPr lang="en-US" altLang="en-US"/>
          </a:p>
        </p:txBody>
      </p:sp>
    </p:spTree>
    <p:extLst>
      <p:ext uri="{BB962C8B-B14F-4D97-AF65-F5344CB8AC3E}">
        <p14:creationId xmlns:p14="http://schemas.microsoft.com/office/powerpoint/2010/main" val="54813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A7BA6F-37F2-2941-86B7-B44032EB2E7A}" type="slidenum">
              <a:rPr lang="en-US" altLang="en-US"/>
              <a:pPr/>
              <a:t>9</a:t>
            </a:fld>
            <a:endParaRPr lang="en-US" altLang="en-US"/>
          </a:p>
        </p:txBody>
      </p:sp>
      <p:sp>
        <p:nvSpPr>
          <p:cNvPr id="339970" name="Rectangle 2"/>
          <p:cNvSpPr>
            <a:spLocks noGrp="1" noRot="1" noChangeAspect="1" noChangeArrowheads="1" noTextEdit="1"/>
          </p:cNvSpPr>
          <p:nvPr>
            <p:ph type="sldImg"/>
          </p:nvPr>
        </p:nvSpPr>
        <p:spPr>
          <a:xfrm>
            <a:off x="1257300" y="720725"/>
            <a:ext cx="4800600" cy="3600450"/>
          </a:xfrm>
          <a:ln/>
        </p:spPr>
      </p:sp>
      <p:sp>
        <p:nvSpPr>
          <p:cNvPr id="33997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78434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6497CB-94F2-C54D-9BC9-25EF6B687748}" type="slidenum">
              <a:rPr lang="en-US" altLang="en-US"/>
              <a:pPr/>
              <a:t>10</a:t>
            </a:fld>
            <a:endParaRPr lang="en-US" altLang="en-US"/>
          </a:p>
        </p:txBody>
      </p:sp>
      <p:sp>
        <p:nvSpPr>
          <p:cNvPr id="342018" name="Rectangle 2"/>
          <p:cNvSpPr>
            <a:spLocks noGrp="1" noRot="1" noChangeAspect="1" noChangeArrowheads="1" noTextEdit="1"/>
          </p:cNvSpPr>
          <p:nvPr>
            <p:ph type="sldImg"/>
          </p:nvPr>
        </p:nvSpPr>
        <p:spPr>
          <a:xfrm>
            <a:off x="1257300" y="720725"/>
            <a:ext cx="4800600" cy="3600450"/>
          </a:xfrm>
          <a:ln/>
        </p:spPr>
      </p:sp>
      <p:sp>
        <p:nvSpPr>
          <p:cNvPr id="34201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00227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23C75-4EA8-F04A-9644-0B92EEEFE479}" type="slidenum">
              <a:rPr lang="en-US" altLang="en-US"/>
              <a:pPr/>
              <a:t>11</a:t>
            </a:fld>
            <a:endParaRPr lang="en-US" altLang="en-US"/>
          </a:p>
        </p:txBody>
      </p:sp>
      <p:sp>
        <p:nvSpPr>
          <p:cNvPr id="344066" name="Rectangle 2"/>
          <p:cNvSpPr>
            <a:spLocks noGrp="1" noRot="1" noChangeAspect="1" noChangeArrowheads="1" noTextEdit="1"/>
          </p:cNvSpPr>
          <p:nvPr>
            <p:ph type="sldImg"/>
          </p:nvPr>
        </p:nvSpPr>
        <p:spPr>
          <a:xfrm>
            <a:off x="1257300" y="720725"/>
            <a:ext cx="4800600" cy="3600450"/>
          </a:xfrm>
          <a:ln/>
        </p:spPr>
      </p:sp>
      <p:sp>
        <p:nvSpPr>
          <p:cNvPr id="34406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63374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89F67A-FF74-494A-A564-02A7781FF88F}" type="slidenum">
              <a:rPr lang="en-US" altLang="en-US"/>
              <a:pPr/>
              <a:t>12</a:t>
            </a:fld>
            <a:endParaRPr lang="en-US" altLang="en-US"/>
          </a:p>
        </p:txBody>
      </p:sp>
      <p:sp>
        <p:nvSpPr>
          <p:cNvPr id="346114" name="Rectangle 2"/>
          <p:cNvSpPr>
            <a:spLocks noGrp="1" noRot="1" noChangeAspect="1" noChangeArrowheads="1" noTextEdit="1"/>
          </p:cNvSpPr>
          <p:nvPr>
            <p:ph type="sldImg"/>
          </p:nvPr>
        </p:nvSpPr>
        <p:spPr>
          <a:xfrm>
            <a:off x="1257300" y="720725"/>
            <a:ext cx="4800600" cy="3600450"/>
          </a:xfrm>
          <a:ln/>
        </p:spPr>
      </p:sp>
      <p:sp>
        <p:nvSpPr>
          <p:cNvPr id="34611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40032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7"/>
          <p:cNvSpPr>
            <a:spLocks noGrp="1" noChangeArrowheads="1"/>
          </p:cNvSpPr>
          <p:nvPr>
            <p:ph type="sldNum" sz="quarter" idx="10"/>
          </p:nvPr>
        </p:nvSpPr>
        <p:spPr>
          <a:ln/>
        </p:spPr>
        <p:txBody>
          <a:bodyPr/>
          <a:lstStyle>
            <a:lvl1pPr>
              <a:defRPr/>
            </a:lvl1pPr>
          </a:lstStyle>
          <a:p>
            <a:fld id="{D9AA07AC-9E2D-4FF8-A7F5-0B915838D7D6}" type="slidenum">
              <a:rPr lang="en-US" altLang="en-US"/>
              <a:pPr/>
              <a:t>‹#›</a:t>
            </a:fld>
            <a:endParaRPr lang="en-US" altLang="en-US"/>
          </a:p>
        </p:txBody>
      </p:sp>
    </p:spTree>
    <p:extLst>
      <p:ext uri="{BB962C8B-B14F-4D97-AF65-F5344CB8AC3E}">
        <p14:creationId xmlns:p14="http://schemas.microsoft.com/office/powerpoint/2010/main" val="80370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74001121-4E57-41D8-9F9E-4108B000122D}" type="slidenum">
              <a:rPr lang="en-US" altLang="en-US"/>
              <a:pPr/>
              <a:t>‹#›</a:t>
            </a:fld>
            <a:endParaRPr lang="en-US" altLang="en-US"/>
          </a:p>
        </p:txBody>
      </p:sp>
    </p:spTree>
    <p:extLst>
      <p:ext uri="{BB962C8B-B14F-4D97-AF65-F5344CB8AC3E}">
        <p14:creationId xmlns:p14="http://schemas.microsoft.com/office/powerpoint/2010/main" val="3633334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2098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4770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E4E74AF9-6BA1-4479-BF47-B6F5A78AA39D}" type="slidenum">
              <a:rPr lang="en-US" altLang="en-US"/>
              <a:pPr/>
              <a:t>‹#›</a:t>
            </a:fld>
            <a:endParaRPr lang="en-US" altLang="en-US"/>
          </a:p>
        </p:txBody>
      </p:sp>
    </p:spTree>
    <p:extLst>
      <p:ext uri="{BB962C8B-B14F-4D97-AF65-F5344CB8AC3E}">
        <p14:creationId xmlns:p14="http://schemas.microsoft.com/office/powerpoint/2010/main" val="2921003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fld id="{5364395B-855A-4F30-A171-20708E06E591}" type="slidenum">
              <a:rPr lang="en-US" altLang="en-US"/>
              <a:pPr/>
              <a:t>‹#›</a:t>
            </a:fld>
            <a:endParaRPr lang="en-US" altLang="en-US"/>
          </a:p>
        </p:txBody>
      </p:sp>
    </p:spTree>
    <p:extLst>
      <p:ext uri="{BB962C8B-B14F-4D97-AF65-F5344CB8AC3E}">
        <p14:creationId xmlns:p14="http://schemas.microsoft.com/office/powerpoint/2010/main" val="3641865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fld id="{CE7FAE07-CA1C-4978-8D48-F44E7DF65516}" type="slidenum">
              <a:rPr lang="en-US" altLang="en-US"/>
              <a:pPr/>
              <a:t>‹#›</a:t>
            </a:fld>
            <a:endParaRPr lang="en-US" altLang="en-US"/>
          </a:p>
        </p:txBody>
      </p:sp>
    </p:spTree>
    <p:extLst>
      <p:ext uri="{BB962C8B-B14F-4D97-AF65-F5344CB8AC3E}">
        <p14:creationId xmlns:p14="http://schemas.microsoft.com/office/powerpoint/2010/main" val="332573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712FF4A2-02B8-46D6-9D5F-21F06AEF115C}" type="slidenum">
              <a:rPr lang="en-US" altLang="en-US"/>
              <a:pPr/>
              <a:t>‹#›</a:t>
            </a:fld>
            <a:endParaRPr lang="en-US" altLang="en-US"/>
          </a:p>
        </p:txBody>
      </p:sp>
    </p:spTree>
    <p:extLst>
      <p:ext uri="{BB962C8B-B14F-4D97-AF65-F5344CB8AC3E}">
        <p14:creationId xmlns:p14="http://schemas.microsoft.com/office/powerpoint/2010/main" val="137861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fld id="{0EF6924E-54AF-441B-BB71-DC4D53E1F6AD}" type="slidenum">
              <a:rPr lang="en-US" altLang="en-US"/>
              <a:pPr/>
              <a:t>‹#›</a:t>
            </a:fld>
            <a:endParaRPr lang="en-US" altLang="en-US"/>
          </a:p>
        </p:txBody>
      </p:sp>
    </p:spTree>
    <p:extLst>
      <p:ext uri="{BB962C8B-B14F-4D97-AF65-F5344CB8AC3E}">
        <p14:creationId xmlns:p14="http://schemas.microsoft.com/office/powerpoint/2010/main" val="80893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fld id="{4AAEE761-D65E-4E9F-A135-56E68A790A97}" type="slidenum">
              <a:rPr lang="en-US" altLang="en-US"/>
              <a:pPr/>
              <a:t>‹#›</a:t>
            </a:fld>
            <a:endParaRPr lang="en-US" altLang="en-US"/>
          </a:p>
        </p:txBody>
      </p:sp>
    </p:spTree>
    <p:extLst>
      <p:ext uri="{BB962C8B-B14F-4D97-AF65-F5344CB8AC3E}">
        <p14:creationId xmlns:p14="http://schemas.microsoft.com/office/powerpoint/2010/main" val="330225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fld id="{2B9E0867-62A5-47F4-AA53-5EAFFC4CA5DE}" type="slidenum">
              <a:rPr lang="en-US" altLang="en-US"/>
              <a:pPr/>
              <a:t>‹#›</a:t>
            </a:fld>
            <a:endParaRPr lang="en-US" altLang="en-US"/>
          </a:p>
        </p:txBody>
      </p:sp>
    </p:spTree>
    <p:extLst>
      <p:ext uri="{BB962C8B-B14F-4D97-AF65-F5344CB8AC3E}">
        <p14:creationId xmlns:p14="http://schemas.microsoft.com/office/powerpoint/2010/main" val="360346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DF081D29-1D78-4308-B380-F6B9FEAA119A}" type="slidenum">
              <a:rPr lang="en-US" altLang="en-US"/>
              <a:pPr/>
              <a:t>‹#›</a:t>
            </a:fld>
            <a:endParaRPr lang="en-US" altLang="en-US"/>
          </a:p>
        </p:txBody>
      </p:sp>
    </p:spTree>
    <p:extLst>
      <p:ext uri="{BB962C8B-B14F-4D97-AF65-F5344CB8AC3E}">
        <p14:creationId xmlns:p14="http://schemas.microsoft.com/office/powerpoint/2010/main" val="79553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DF6C1FA8-AE68-457B-B0A3-ED23528C0E2B}" type="slidenum">
              <a:rPr lang="en-US" altLang="en-US"/>
              <a:pPr/>
              <a:t>‹#›</a:t>
            </a:fld>
            <a:endParaRPr lang="en-US" altLang="en-US"/>
          </a:p>
        </p:txBody>
      </p:sp>
    </p:spTree>
    <p:extLst>
      <p:ext uri="{BB962C8B-B14F-4D97-AF65-F5344CB8AC3E}">
        <p14:creationId xmlns:p14="http://schemas.microsoft.com/office/powerpoint/2010/main" val="68372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4A611489-E563-4BC9-B5BC-E4E0FDCBAD77}" type="slidenum">
              <a:rPr lang="en-US" altLang="en-US"/>
              <a:pPr/>
              <a:t>‹#›</a:t>
            </a:fld>
            <a:endParaRPr lang="en-US" altLang="en-US"/>
          </a:p>
        </p:txBody>
      </p:sp>
    </p:spTree>
    <p:extLst>
      <p:ext uri="{BB962C8B-B14F-4D97-AF65-F5344CB8AC3E}">
        <p14:creationId xmlns:p14="http://schemas.microsoft.com/office/powerpoint/2010/main" val="40128115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889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9" name="Rectangle 8"/>
          <p:cNvSpPr/>
          <p:nvPr userDrawn="1"/>
        </p:nvSpPr>
        <p:spPr>
          <a:xfrm>
            <a:off x="0" y="6477000"/>
            <a:ext cx="9144000" cy="381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1029" name="Title Placeholder 1"/>
          <p:cNvSpPr>
            <a:spLocks noGrp="1"/>
          </p:cNvSpPr>
          <p:nvPr>
            <p:ph type="title"/>
          </p:nvPr>
        </p:nvSpPr>
        <p:spPr bwMode="auto">
          <a:xfrm>
            <a:off x="0" y="0"/>
            <a:ext cx="60198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Text Placeholder 2"/>
          <p:cNvSpPr>
            <a:spLocks noGrp="1"/>
          </p:cNvSpPr>
          <p:nvPr>
            <p:ph type="body" idx="1"/>
          </p:nvPr>
        </p:nvSpPr>
        <p:spPr bwMode="auto">
          <a:xfrm>
            <a:off x="304800" y="1143000"/>
            <a:ext cx="8534400" cy="498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Rectangle 7"/>
          <p:cNvSpPr>
            <a:spLocks noGrp="1" noChangeArrowheads="1"/>
          </p:cNvSpPr>
          <p:nvPr>
            <p:ph type="sldNum" sz="quarter" idx="4"/>
          </p:nvPr>
        </p:nvSpPr>
        <p:spPr bwMode="auto">
          <a:xfrm>
            <a:off x="6934200" y="6553200"/>
            <a:ext cx="2133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400" i="0">
                <a:solidFill>
                  <a:schemeClr val="bg1"/>
                </a:solidFill>
                <a:latin typeface="Arial" panose="020B0604020202020204" pitchFamily="34" charset="0"/>
              </a:defRPr>
            </a:lvl1pPr>
          </a:lstStyle>
          <a:p>
            <a:fld id="{A4138B19-E56F-4DBA-B404-E74262E220A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5.jpeg"/><Relationship Id="rId7"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9" Type="http://schemas.openxmlformats.org/officeDocument/2006/relationships/image" Target="../media/image13.jpeg"/><Relationship Id="rId20" Type="http://schemas.openxmlformats.org/officeDocument/2006/relationships/image" Target="../media/image24.jpeg"/><Relationship Id="rId21" Type="http://schemas.openxmlformats.org/officeDocument/2006/relationships/image" Target="../media/image3.jpeg"/><Relationship Id="rId22" Type="http://schemas.openxmlformats.org/officeDocument/2006/relationships/image" Target="../media/image25.jpeg"/><Relationship Id="rId23" Type="http://schemas.openxmlformats.org/officeDocument/2006/relationships/image" Target="../media/image26.jpeg"/><Relationship Id="rId24" Type="http://schemas.openxmlformats.org/officeDocument/2006/relationships/image" Target="../media/image27.jpeg"/><Relationship Id="rId25" Type="http://schemas.openxmlformats.org/officeDocument/2006/relationships/image" Target="../media/image28.jpeg"/><Relationship Id="rId26" Type="http://schemas.openxmlformats.org/officeDocument/2006/relationships/image" Target="../media/image29.jpeg"/><Relationship Id="rId27" Type="http://schemas.openxmlformats.org/officeDocument/2006/relationships/image" Target="../media/image30.jpeg"/><Relationship Id="rId28" Type="http://schemas.openxmlformats.org/officeDocument/2006/relationships/image" Target="../media/image31.jpeg"/><Relationship Id="rId29" Type="http://schemas.openxmlformats.org/officeDocument/2006/relationships/image" Target="../media/image32.jpeg"/><Relationship Id="rId30" Type="http://schemas.openxmlformats.org/officeDocument/2006/relationships/image" Target="../media/image33.jpeg"/><Relationship Id="rId31" Type="http://schemas.openxmlformats.org/officeDocument/2006/relationships/image" Target="../media/image34.png"/><Relationship Id="rId10" Type="http://schemas.openxmlformats.org/officeDocument/2006/relationships/image" Target="../media/image14.jpeg"/><Relationship Id="rId11" Type="http://schemas.openxmlformats.org/officeDocument/2006/relationships/image" Target="../media/image15.jpe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jpeg"/><Relationship Id="rId15" Type="http://schemas.openxmlformats.org/officeDocument/2006/relationships/image" Target="../media/image19.jpeg"/><Relationship Id="rId16" Type="http://schemas.openxmlformats.org/officeDocument/2006/relationships/image" Target="../media/image20.jpeg"/><Relationship Id="rId17" Type="http://schemas.openxmlformats.org/officeDocument/2006/relationships/image" Target="../media/image21.jpeg"/><Relationship Id="rId18" Type="http://schemas.openxmlformats.org/officeDocument/2006/relationships/image" Target="../media/image22.jpeg"/><Relationship Id="rId19"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6.jpeg"/><Relationship Id="rId7" Type="http://schemas.openxmlformats.org/officeDocument/2006/relationships/image" Target="../media/image4.jpeg"/><Relationship Id="rId8"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hyperlink" Target="https://www.cs.ubc.ca/research/flann/" TargetMode="External"/><Relationship Id="rId4" Type="http://schemas.openxmlformats.org/officeDocument/2006/relationships/hyperlink" Target="http://lucene.apache.org/" TargetMode="External"/><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7"/>
          <p:cNvSpPr>
            <a:spLocks noGrp="1" noChangeArrowheads="1"/>
          </p:cNvSpPr>
          <p:nvPr>
            <p:ph type="sldNum" sz="quarter" idx="10"/>
          </p:nvPr>
        </p:nvSpPr>
        <p:spPr>
          <a:noFill/>
        </p:spPr>
        <p:txBody>
          <a:bodyPr/>
          <a:lstStyle>
            <a:lvl1pPr>
              <a:defRPr sz="2000" i="1">
                <a:solidFill>
                  <a:schemeClr val="tx1"/>
                </a:solidFill>
                <a:latin typeface="Garamond" panose="02020404030301010803" pitchFamily="18" charset="0"/>
                <a:cs typeface="Arial" panose="020B0604020202020204" pitchFamily="34" charset="0"/>
              </a:defRPr>
            </a:lvl1pPr>
            <a:lvl2pPr marL="742950" indent="-285750">
              <a:defRPr sz="2000" i="1">
                <a:solidFill>
                  <a:schemeClr val="tx1"/>
                </a:solidFill>
                <a:latin typeface="Garamond" panose="02020404030301010803" pitchFamily="18" charset="0"/>
                <a:cs typeface="Arial" panose="020B0604020202020204" pitchFamily="34" charset="0"/>
              </a:defRPr>
            </a:lvl2pPr>
            <a:lvl3pPr marL="1143000" indent="-228600">
              <a:defRPr sz="2000" i="1">
                <a:solidFill>
                  <a:schemeClr val="tx1"/>
                </a:solidFill>
                <a:latin typeface="Garamond" panose="02020404030301010803" pitchFamily="18" charset="0"/>
                <a:cs typeface="Arial" panose="020B0604020202020204" pitchFamily="34" charset="0"/>
              </a:defRPr>
            </a:lvl3pPr>
            <a:lvl4pPr marL="1600200" indent="-228600">
              <a:defRPr sz="2000" i="1">
                <a:solidFill>
                  <a:schemeClr val="tx1"/>
                </a:solidFill>
                <a:latin typeface="Garamond" panose="02020404030301010803" pitchFamily="18" charset="0"/>
                <a:cs typeface="Arial" panose="020B0604020202020204" pitchFamily="34" charset="0"/>
              </a:defRPr>
            </a:lvl4pPr>
            <a:lvl5pPr marL="2057400" indent="-228600">
              <a:defRPr sz="2000" i="1">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9pPr>
          </a:lstStyle>
          <a:p>
            <a:fld id="{57F0C11D-99CE-47CE-AC6F-250C985CC82B}" type="slidenum">
              <a:rPr lang="en-US" altLang="en-US" sz="1400" i="0">
                <a:solidFill>
                  <a:schemeClr val="bg1"/>
                </a:solidFill>
                <a:latin typeface="Arial" panose="020B0604020202020204" pitchFamily="34" charset="0"/>
              </a:rPr>
              <a:pPr/>
              <a:t>1</a:t>
            </a:fld>
            <a:endParaRPr lang="en-US" altLang="en-US" sz="1400" i="0">
              <a:solidFill>
                <a:schemeClr val="bg1"/>
              </a:solidFill>
              <a:latin typeface="Arial" panose="020B0604020202020204" pitchFamily="34" charset="0"/>
            </a:endParaRPr>
          </a:p>
        </p:txBody>
      </p:sp>
      <p:sp>
        <p:nvSpPr>
          <p:cNvPr id="7" name="Rectangle 11"/>
          <p:cNvSpPr/>
          <p:nvPr/>
        </p:nvSpPr>
        <p:spPr>
          <a:xfrm>
            <a:off x="0" y="0"/>
            <a:ext cx="9144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8" name="Rounded Rectangle 12"/>
          <p:cNvSpPr/>
          <p:nvPr/>
        </p:nvSpPr>
        <p:spPr>
          <a:xfrm>
            <a:off x="152400" y="152400"/>
            <a:ext cx="883920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2054" name="Title Placeholder 1"/>
          <p:cNvSpPr>
            <a:spLocks noGrp="1"/>
          </p:cNvSpPr>
          <p:nvPr>
            <p:ph type="title" idx="4294967295"/>
          </p:nvPr>
        </p:nvSpPr>
        <p:spPr>
          <a:xfrm>
            <a:off x="286603" y="1377974"/>
            <a:ext cx="8598089" cy="1752600"/>
          </a:xfrm>
          <a:noFill/>
        </p:spPr>
        <p:txBody>
          <a:bodyPr/>
          <a:lstStyle/>
          <a:p>
            <a:pPr algn="ctr"/>
            <a:r>
              <a:rPr lang="en-US" sz="4400" dirty="0" smtClean="0">
                <a:solidFill>
                  <a:srgbClr val="376092"/>
                </a:solidFill>
                <a:latin typeface="Garamond" panose="02020404030301010803" pitchFamily="18" charset="0"/>
                <a:ea typeface="宋体" panose="02010600030101010101" pitchFamily="2" charset="-122"/>
              </a:rPr>
              <a:t>Visual </a:t>
            </a:r>
            <a:r>
              <a:rPr lang="en-US" sz="4400" dirty="0">
                <a:solidFill>
                  <a:srgbClr val="376092"/>
                </a:solidFill>
                <a:latin typeface="Garamond" panose="02020404030301010803" pitchFamily="18" charset="0"/>
                <a:ea typeface="宋体" panose="02010600030101010101" pitchFamily="2" charset="-122"/>
              </a:rPr>
              <a:t>Embedding and </a:t>
            </a:r>
            <a:r>
              <a:rPr lang="en-US" sz="4400" dirty="0" smtClean="0">
                <a:solidFill>
                  <a:srgbClr val="376092"/>
                </a:solidFill>
                <a:latin typeface="Garamond" panose="02020404030301010803" pitchFamily="18" charset="0"/>
                <a:ea typeface="宋体" panose="02010600030101010101" pitchFamily="2" charset="-122"/>
              </a:rPr>
              <a:t/>
            </a:r>
            <a:br>
              <a:rPr lang="en-US" sz="4400" dirty="0" smtClean="0">
                <a:solidFill>
                  <a:srgbClr val="376092"/>
                </a:solidFill>
                <a:latin typeface="Garamond" panose="02020404030301010803" pitchFamily="18" charset="0"/>
                <a:ea typeface="宋体" panose="02010600030101010101" pitchFamily="2" charset="-122"/>
              </a:rPr>
            </a:br>
            <a:r>
              <a:rPr lang="en-US" sz="4400" dirty="0" smtClean="0">
                <a:solidFill>
                  <a:srgbClr val="376092"/>
                </a:solidFill>
                <a:latin typeface="Garamond" panose="02020404030301010803" pitchFamily="18" charset="0"/>
                <a:ea typeface="宋体" panose="02010600030101010101" pitchFamily="2" charset="-122"/>
              </a:rPr>
              <a:t>Visual </a:t>
            </a:r>
            <a:r>
              <a:rPr lang="en-US" sz="4400" dirty="0">
                <a:solidFill>
                  <a:srgbClr val="376092"/>
                </a:solidFill>
                <a:latin typeface="Garamond" panose="02020404030301010803" pitchFamily="18" charset="0"/>
                <a:ea typeface="宋体" panose="02010600030101010101" pitchFamily="2" charset="-122"/>
              </a:rPr>
              <a:t>Search</a:t>
            </a:r>
            <a:r>
              <a:rPr lang="en-US" sz="4400" dirty="0">
                <a:solidFill>
                  <a:srgbClr val="000000"/>
                </a:solidFill>
              </a:rPr>
              <a:t/>
            </a:r>
            <a:br>
              <a:rPr lang="en-US" sz="4400" dirty="0">
                <a:solidFill>
                  <a:srgbClr val="000000"/>
                </a:solidFill>
              </a:rPr>
            </a:br>
            <a:endParaRPr lang="en-US" altLang="en-US" sz="4400" dirty="0">
              <a:solidFill>
                <a:srgbClr val="376092"/>
              </a:solidFill>
              <a:latin typeface="Garamond" panose="02020404030301010803" pitchFamily="18" charset="0"/>
              <a:ea typeface="宋体" panose="02010600030101010101" pitchFamily="2" charset="-122"/>
            </a:endParaRPr>
          </a:p>
        </p:txBody>
      </p:sp>
      <p:sp>
        <p:nvSpPr>
          <p:cNvPr id="11" name="Rectangle 8"/>
          <p:cNvSpPr>
            <a:spLocks noChangeArrowheads="1"/>
          </p:cNvSpPr>
          <p:nvPr/>
        </p:nvSpPr>
        <p:spPr bwMode="auto">
          <a:xfrm>
            <a:off x="2850756" y="4063760"/>
            <a:ext cx="296536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defRPr sz="2800">
                <a:solidFill>
                  <a:schemeClr val="tx1"/>
                </a:solidFill>
                <a:latin typeface="Garamond" panose="02020404030301010803" pitchFamily="18"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Garamond" panose="02020404030301010803" pitchFamily="18" charset="0"/>
                <a:cs typeface="Arial" panose="020B0604020202020204" pitchFamily="34" charset="0"/>
              </a:defRPr>
            </a:lvl2pPr>
            <a:lvl3pPr marL="1143000" indent="-228600">
              <a:spcBef>
                <a:spcPct val="20000"/>
              </a:spcBef>
              <a:buFont typeface="Arial" panose="020B0604020202020204" pitchFamily="34" charset="0"/>
              <a:defRPr sz="2000">
                <a:solidFill>
                  <a:schemeClr val="tx1"/>
                </a:solidFill>
                <a:latin typeface="Garamond" panose="02020404030301010803" pitchFamily="18"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9pPr>
          </a:lstStyle>
          <a:p>
            <a:pPr algn="ctr" eaLnBrk="1" hangingPunct="1">
              <a:spcBef>
                <a:spcPct val="0"/>
              </a:spcBef>
              <a:buFontTx/>
              <a:buNone/>
            </a:pPr>
            <a:r>
              <a:rPr lang="en-US" altLang="en-US" sz="3200" b="1" i="0" dirty="0" smtClean="0">
                <a:solidFill>
                  <a:srgbClr val="FF6600"/>
                </a:solidFill>
              </a:rPr>
              <a:t>Liangliang</a:t>
            </a:r>
            <a:r>
              <a:rPr lang="zh-CN" altLang="en-US" sz="3200" b="1" i="0" dirty="0" smtClean="0">
                <a:solidFill>
                  <a:srgbClr val="FF6600"/>
                </a:solidFill>
              </a:rPr>
              <a:t> </a:t>
            </a:r>
            <a:r>
              <a:rPr lang="en-US" altLang="en-US" sz="3200" b="1" i="0" dirty="0" smtClean="0">
                <a:solidFill>
                  <a:srgbClr val="FF6600"/>
                </a:solidFill>
              </a:rPr>
              <a:t>Cao </a:t>
            </a:r>
          </a:p>
        </p:txBody>
      </p:sp>
      <p:sp>
        <p:nvSpPr>
          <p:cNvPr id="9" name="Rectangle 8"/>
          <p:cNvSpPr>
            <a:spLocks noChangeArrowheads="1"/>
          </p:cNvSpPr>
          <p:nvPr/>
        </p:nvSpPr>
        <p:spPr bwMode="auto">
          <a:xfrm>
            <a:off x="1497958" y="4951061"/>
            <a:ext cx="592033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defRPr sz="2800">
                <a:solidFill>
                  <a:schemeClr val="tx1"/>
                </a:solidFill>
                <a:latin typeface="Garamond" panose="02020404030301010803" pitchFamily="18"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Garamond" panose="02020404030301010803" pitchFamily="18" charset="0"/>
                <a:cs typeface="Arial" panose="020B0604020202020204" pitchFamily="34" charset="0"/>
              </a:defRPr>
            </a:lvl2pPr>
            <a:lvl3pPr marL="1143000" indent="-228600">
              <a:spcBef>
                <a:spcPct val="20000"/>
              </a:spcBef>
              <a:buFont typeface="Arial" panose="020B0604020202020204" pitchFamily="34" charset="0"/>
              <a:defRPr sz="2000">
                <a:solidFill>
                  <a:schemeClr val="tx1"/>
                </a:solidFill>
                <a:latin typeface="Garamond" panose="02020404030301010803" pitchFamily="18"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9pPr>
          </a:lstStyle>
          <a:p>
            <a:pPr algn="ctr" eaLnBrk="1" hangingPunct="1">
              <a:spcBef>
                <a:spcPct val="0"/>
              </a:spcBef>
              <a:buFontTx/>
              <a:buNone/>
            </a:pPr>
            <a:r>
              <a:rPr lang="en-US" altLang="en-US" sz="3200" b="1" i="0" dirty="0" smtClean="0">
                <a:solidFill>
                  <a:srgbClr val="FF6600"/>
                </a:solidFill>
              </a:rPr>
              <a:t>https</a:t>
            </a:r>
            <a:r>
              <a:rPr lang="en-US" altLang="en-US" sz="3200" b="1" i="0" dirty="0">
                <a:solidFill>
                  <a:srgbClr val="FF6600"/>
                </a:solidFill>
              </a:rPr>
              <a:t>://columbia6894.github.io</a:t>
            </a:r>
            <a:r>
              <a:rPr lang="en-US" altLang="en-US" sz="3200" b="1" i="0" dirty="0" smtClean="0">
                <a:solidFill>
                  <a:srgbClr val="FF6600"/>
                </a:solidFill>
              </a:rPr>
              <a:t>/</a:t>
            </a:r>
            <a:endParaRPr lang="en-US" altLang="en-US" sz="3200" b="1" i="0" dirty="0" smtClean="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9DE3A79B-F00C-EB41-BEE0-595871D8C0C2}" type="slidenum">
              <a:rPr lang="en-US" altLang="en-US"/>
              <a:pPr/>
              <a:t>10</a:t>
            </a:fld>
            <a:endParaRPr lang="en-US" altLang="en-US"/>
          </a:p>
        </p:txBody>
      </p:sp>
      <p:sp>
        <p:nvSpPr>
          <p:cNvPr id="340994" name="Line 2"/>
          <p:cNvSpPr>
            <a:spLocks noChangeShapeType="1"/>
          </p:cNvSpPr>
          <p:nvPr/>
        </p:nvSpPr>
        <p:spPr bwMode="auto">
          <a:xfrm>
            <a:off x="5410200" y="990600"/>
            <a:ext cx="7620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5" name="Line 3"/>
          <p:cNvSpPr>
            <a:spLocks noChangeShapeType="1"/>
          </p:cNvSpPr>
          <p:nvPr/>
        </p:nvSpPr>
        <p:spPr bwMode="auto">
          <a:xfrm flipH="1">
            <a:off x="5715000" y="1981200"/>
            <a:ext cx="4572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6" name="Line 4"/>
          <p:cNvSpPr>
            <a:spLocks noChangeShapeType="1"/>
          </p:cNvSpPr>
          <p:nvPr/>
        </p:nvSpPr>
        <p:spPr bwMode="auto">
          <a:xfrm>
            <a:off x="6096000" y="1981200"/>
            <a:ext cx="1371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7" name="Line 5"/>
          <p:cNvSpPr>
            <a:spLocks noChangeShapeType="1"/>
          </p:cNvSpPr>
          <p:nvPr/>
        </p:nvSpPr>
        <p:spPr bwMode="auto">
          <a:xfrm>
            <a:off x="4343400" y="3810000"/>
            <a:ext cx="6858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8" name="Line 6"/>
          <p:cNvSpPr>
            <a:spLocks noChangeShapeType="1"/>
          </p:cNvSpPr>
          <p:nvPr/>
        </p:nvSpPr>
        <p:spPr bwMode="auto">
          <a:xfrm flipH="1">
            <a:off x="4191000" y="4191000"/>
            <a:ext cx="6858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9" name="Line 7"/>
          <p:cNvSpPr>
            <a:spLocks noChangeShapeType="1"/>
          </p:cNvSpPr>
          <p:nvPr/>
        </p:nvSpPr>
        <p:spPr bwMode="auto">
          <a:xfrm>
            <a:off x="4876800" y="4191000"/>
            <a:ext cx="13716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0" name="Line 8"/>
          <p:cNvSpPr>
            <a:spLocks noChangeShapeType="1"/>
          </p:cNvSpPr>
          <p:nvPr/>
        </p:nvSpPr>
        <p:spPr bwMode="auto">
          <a:xfrm>
            <a:off x="2209800" y="1066800"/>
            <a:ext cx="9906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1" name="Line 9"/>
          <p:cNvSpPr>
            <a:spLocks noChangeShapeType="1"/>
          </p:cNvSpPr>
          <p:nvPr/>
        </p:nvSpPr>
        <p:spPr bwMode="auto">
          <a:xfrm>
            <a:off x="3200400" y="1905000"/>
            <a:ext cx="8382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2" name="Line 10"/>
          <p:cNvSpPr>
            <a:spLocks noChangeShapeType="1"/>
          </p:cNvSpPr>
          <p:nvPr/>
        </p:nvSpPr>
        <p:spPr bwMode="auto">
          <a:xfrm flipH="1">
            <a:off x="2743200" y="1905000"/>
            <a:ext cx="4572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3" name="Line 11"/>
          <p:cNvSpPr>
            <a:spLocks noChangeShapeType="1"/>
          </p:cNvSpPr>
          <p:nvPr/>
        </p:nvSpPr>
        <p:spPr bwMode="auto">
          <a:xfrm>
            <a:off x="3200400" y="1905000"/>
            <a:ext cx="13716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4" name="Line 12"/>
          <p:cNvSpPr>
            <a:spLocks noChangeShapeType="1"/>
          </p:cNvSpPr>
          <p:nvPr/>
        </p:nvSpPr>
        <p:spPr bwMode="auto">
          <a:xfrm flipH="1">
            <a:off x="4572000" y="1981200"/>
            <a:ext cx="16002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5" name="Line 13"/>
          <p:cNvSpPr>
            <a:spLocks noChangeShapeType="1"/>
          </p:cNvSpPr>
          <p:nvPr/>
        </p:nvSpPr>
        <p:spPr bwMode="auto">
          <a:xfrm flipH="1" flipV="1">
            <a:off x="4495800" y="2743200"/>
            <a:ext cx="457200" cy="1447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6" name="Line 14"/>
          <p:cNvSpPr>
            <a:spLocks noChangeShapeType="1"/>
          </p:cNvSpPr>
          <p:nvPr/>
        </p:nvSpPr>
        <p:spPr bwMode="auto">
          <a:xfrm>
            <a:off x="6096000" y="19812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7" name="AutoShape 15"/>
          <p:cNvSpPr>
            <a:spLocks noChangeAspect="1" noChangeArrowheads="1"/>
          </p:cNvSpPr>
          <p:nvPr/>
        </p:nvSpPr>
        <p:spPr bwMode="auto">
          <a:xfrm>
            <a:off x="2667000" y="2971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08" name="AutoShape 16"/>
          <p:cNvSpPr>
            <a:spLocks noChangeAspect="1" noChangeArrowheads="1"/>
          </p:cNvSpPr>
          <p:nvPr/>
        </p:nvSpPr>
        <p:spPr bwMode="auto">
          <a:xfrm>
            <a:off x="4264025" y="2473325"/>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09" name="AutoShape 17"/>
          <p:cNvSpPr>
            <a:spLocks noChangeAspect="1" noChangeArrowheads="1"/>
          </p:cNvSpPr>
          <p:nvPr/>
        </p:nvSpPr>
        <p:spPr bwMode="auto">
          <a:xfrm>
            <a:off x="4248150" y="3708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0" name="AutoShape 18"/>
          <p:cNvSpPr>
            <a:spLocks noChangeAspect="1" noChangeArrowheads="1"/>
          </p:cNvSpPr>
          <p:nvPr/>
        </p:nvSpPr>
        <p:spPr bwMode="auto">
          <a:xfrm>
            <a:off x="4064000" y="53641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1" name="AutoShape 19"/>
          <p:cNvSpPr>
            <a:spLocks noChangeAspect="1" noChangeArrowheads="1"/>
          </p:cNvSpPr>
          <p:nvPr/>
        </p:nvSpPr>
        <p:spPr bwMode="auto">
          <a:xfrm>
            <a:off x="6162675" y="44148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2" name="AutoShape 20"/>
          <p:cNvSpPr>
            <a:spLocks noChangeAspect="1" noChangeArrowheads="1"/>
          </p:cNvSpPr>
          <p:nvPr/>
        </p:nvSpPr>
        <p:spPr bwMode="auto">
          <a:xfrm>
            <a:off x="7315200" y="2362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3" name="AutoShape 21"/>
          <p:cNvSpPr>
            <a:spLocks noChangeAspect="1" noChangeArrowheads="1"/>
          </p:cNvSpPr>
          <p:nvPr/>
        </p:nvSpPr>
        <p:spPr bwMode="auto">
          <a:xfrm>
            <a:off x="4740275" y="399891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4" name="AutoShape 22"/>
          <p:cNvSpPr>
            <a:spLocks noChangeAspect="1" noChangeArrowheads="1"/>
          </p:cNvSpPr>
          <p:nvPr/>
        </p:nvSpPr>
        <p:spPr bwMode="auto">
          <a:xfrm>
            <a:off x="5934075" y="180340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5" name="AutoShape 23"/>
          <p:cNvSpPr>
            <a:spLocks noChangeAspect="1" noChangeArrowheads="1"/>
          </p:cNvSpPr>
          <p:nvPr/>
        </p:nvSpPr>
        <p:spPr bwMode="auto">
          <a:xfrm>
            <a:off x="2944813" y="1703388"/>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6" name="AutoShape 24"/>
          <p:cNvSpPr>
            <a:spLocks noChangeAspect="1" noChangeArrowheads="1"/>
          </p:cNvSpPr>
          <p:nvPr/>
        </p:nvSpPr>
        <p:spPr bwMode="auto">
          <a:xfrm>
            <a:off x="3867150" y="216535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7" name="AutoShape 25"/>
          <p:cNvSpPr>
            <a:spLocks noChangeAspect="1" noChangeArrowheads="1"/>
          </p:cNvSpPr>
          <p:nvPr/>
        </p:nvSpPr>
        <p:spPr bwMode="auto">
          <a:xfrm>
            <a:off x="2103438" y="965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8" name="AutoShape 26"/>
          <p:cNvSpPr>
            <a:spLocks noChangeAspect="1" noChangeArrowheads="1"/>
          </p:cNvSpPr>
          <p:nvPr/>
        </p:nvSpPr>
        <p:spPr bwMode="auto">
          <a:xfrm>
            <a:off x="5324475" y="9271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9" name="AutoShape 27"/>
          <p:cNvSpPr>
            <a:spLocks noChangeAspect="1" noChangeArrowheads="1"/>
          </p:cNvSpPr>
          <p:nvPr/>
        </p:nvSpPr>
        <p:spPr bwMode="auto">
          <a:xfrm>
            <a:off x="5557838" y="2713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957859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36E0C549-C562-B647-AE1F-01BAC771DCB2}" type="slidenum">
              <a:rPr lang="en-US" altLang="en-US"/>
              <a:pPr/>
              <a:t>11</a:t>
            </a:fld>
            <a:endParaRPr lang="en-US" altLang="en-US"/>
          </a:p>
        </p:txBody>
      </p:sp>
      <p:sp>
        <p:nvSpPr>
          <p:cNvPr id="343042" name="Line 2"/>
          <p:cNvSpPr>
            <a:spLocks noChangeShapeType="1"/>
          </p:cNvSpPr>
          <p:nvPr/>
        </p:nvSpPr>
        <p:spPr bwMode="auto">
          <a:xfrm>
            <a:off x="5562600" y="1219200"/>
            <a:ext cx="6858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3" name="Line 3"/>
          <p:cNvSpPr>
            <a:spLocks noChangeShapeType="1"/>
          </p:cNvSpPr>
          <p:nvPr/>
        </p:nvSpPr>
        <p:spPr bwMode="auto">
          <a:xfrm flipH="1">
            <a:off x="5791200" y="1981200"/>
            <a:ext cx="5334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4" name="Line 4"/>
          <p:cNvSpPr>
            <a:spLocks noChangeShapeType="1"/>
          </p:cNvSpPr>
          <p:nvPr/>
        </p:nvSpPr>
        <p:spPr bwMode="auto">
          <a:xfrm>
            <a:off x="6248400" y="2057400"/>
            <a:ext cx="10668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5" name="Line 5"/>
          <p:cNvSpPr>
            <a:spLocks noChangeShapeType="1"/>
          </p:cNvSpPr>
          <p:nvPr/>
        </p:nvSpPr>
        <p:spPr bwMode="auto">
          <a:xfrm>
            <a:off x="4724400" y="3810000"/>
            <a:ext cx="609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6" name="Line 6"/>
          <p:cNvSpPr>
            <a:spLocks noChangeShapeType="1"/>
          </p:cNvSpPr>
          <p:nvPr/>
        </p:nvSpPr>
        <p:spPr bwMode="auto">
          <a:xfrm flipH="1">
            <a:off x="4495800" y="4038600"/>
            <a:ext cx="8382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7" name="Line 7"/>
          <p:cNvSpPr>
            <a:spLocks noChangeShapeType="1"/>
          </p:cNvSpPr>
          <p:nvPr/>
        </p:nvSpPr>
        <p:spPr bwMode="auto">
          <a:xfrm>
            <a:off x="5334000" y="4038600"/>
            <a:ext cx="1143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8" name="Line 8"/>
          <p:cNvSpPr>
            <a:spLocks noChangeShapeType="1"/>
          </p:cNvSpPr>
          <p:nvPr/>
        </p:nvSpPr>
        <p:spPr bwMode="auto">
          <a:xfrm>
            <a:off x="2590800" y="11430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9" name="Line 9"/>
          <p:cNvSpPr>
            <a:spLocks noChangeShapeType="1"/>
          </p:cNvSpPr>
          <p:nvPr/>
        </p:nvSpPr>
        <p:spPr bwMode="auto">
          <a:xfrm>
            <a:off x="3352800" y="1752600"/>
            <a:ext cx="838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0" name="Line 10"/>
          <p:cNvSpPr>
            <a:spLocks noChangeShapeType="1"/>
          </p:cNvSpPr>
          <p:nvPr/>
        </p:nvSpPr>
        <p:spPr bwMode="auto">
          <a:xfrm flipH="1">
            <a:off x="3200400" y="1828800"/>
            <a:ext cx="2286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1" name="Line 11"/>
          <p:cNvSpPr>
            <a:spLocks noChangeShapeType="1"/>
          </p:cNvSpPr>
          <p:nvPr/>
        </p:nvSpPr>
        <p:spPr bwMode="auto">
          <a:xfrm>
            <a:off x="3429000" y="1828800"/>
            <a:ext cx="12954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2" name="Line 12"/>
          <p:cNvSpPr>
            <a:spLocks noChangeShapeType="1"/>
          </p:cNvSpPr>
          <p:nvPr/>
        </p:nvSpPr>
        <p:spPr bwMode="auto">
          <a:xfrm flipH="1">
            <a:off x="4724400" y="2057400"/>
            <a:ext cx="1524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3" name="Line 13"/>
          <p:cNvSpPr>
            <a:spLocks noChangeShapeType="1"/>
          </p:cNvSpPr>
          <p:nvPr/>
        </p:nvSpPr>
        <p:spPr bwMode="auto">
          <a:xfrm flipH="1" flipV="1">
            <a:off x="4724400" y="2514600"/>
            <a:ext cx="609600" cy="1600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4" name="AutoShape 14"/>
          <p:cNvSpPr>
            <a:spLocks noChangeAspect="1" noChangeArrowheads="1"/>
          </p:cNvSpPr>
          <p:nvPr/>
        </p:nvSpPr>
        <p:spPr bwMode="auto">
          <a:xfrm>
            <a:off x="3048000" y="2895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5" name="AutoShape 15"/>
          <p:cNvSpPr>
            <a:spLocks noChangeAspect="1" noChangeArrowheads="1"/>
          </p:cNvSpPr>
          <p:nvPr/>
        </p:nvSpPr>
        <p:spPr bwMode="auto">
          <a:xfrm>
            <a:off x="4459288" y="2244725"/>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6" name="AutoShape 16"/>
          <p:cNvSpPr>
            <a:spLocks noChangeAspect="1" noChangeArrowheads="1"/>
          </p:cNvSpPr>
          <p:nvPr/>
        </p:nvSpPr>
        <p:spPr bwMode="auto">
          <a:xfrm>
            <a:off x="4591050" y="3673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7" name="AutoShape 17"/>
          <p:cNvSpPr>
            <a:spLocks noChangeAspect="1" noChangeArrowheads="1"/>
          </p:cNvSpPr>
          <p:nvPr/>
        </p:nvSpPr>
        <p:spPr bwMode="auto">
          <a:xfrm>
            <a:off x="4419600" y="5181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8" name="AutoShape 18"/>
          <p:cNvSpPr>
            <a:spLocks noChangeAspect="1" noChangeArrowheads="1"/>
          </p:cNvSpPr>
          <p:nvPr/>
        </p:nvSpPr>
        <p:spPr bwMode="auto">
          <a:xfrm>
            <a:off x="6356350" y="43465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9" name="AutoShape 19"/>
          <p:cNvSpPr>
            <a:spLocks noChangeAspect="1" noChangeArrowheads="1"/>
          </p:cNvSpPr>
          <p:nvPr/>
        </p:nvSpPr>
        <p:spPr bwMode="auto">
          <a:xfrm>
            <a:off x="7162800" y="2514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0" name="AutoShape 20"/>
          <p:cNvSpPr>
            <a:spLocks noChangeAspect="1" noChangeArrowheads="1"/>
          </p:cNvSpPr>
          <p:nvPr/>
        </p:nvSpPr>
        <p:spPr bwMode="auto">
          <a:xfrm>
            <a:off x="5106988" y="384968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1" name="AutoShape 21"/>
          <p:cNvSpPr>
            <a:spLocks noChangeAspect="1" noChangeArrowheads="1"/>
          </p:cNvSpPr>
          <p:nvPr/>
        </p:nvSpPr>
        <p:spPr bwMode="auto">
          <a:xfrm>
            <a:off x="6007100" y="1830388"/>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2" name="AutoShape 22"/>
          <p:cNvSpPr>
            <a:spLocks noChangeAspect="1" noChangeArrowheads="1"/>
          </p:cNvSpPr>
          <p:nvPr/>
        </p:nvSpPr>
        <p:spPr bwMode="auto">
          <a:xfrm>
            <a:off x="3217863" y="1622425"/>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3" name="AutoShape 23"/>
          <p:cNvSpPr>
            <a:spLocks noChangeAspect="1" noChangeArrowheads="1"/>
          </p:cNvSpPr>
          <p:nvPr/>
        </p:nvSpPr>
        <p:spPr bwMode="auto">
          <a:xfrm>
            <a:off x="4065588" y="2170113"/>
            <a:ext cx="244475" cy="246062"/>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4" name="AutoShape 24"/>
          <p:cNvSpPr>
            <a:spLocks noChangeAspect="1" noChangeArrowheads="1"/>
          </p:cNvSpPr>
          <p:nvPr/>
        </p:nvSpPr>
        <p:spPr bwMode="auto">
          <a:xfrm>
            <a:off x="2443163" y="1041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5" name="AutoShape 25"/>
          <p:cNvSpPr>
            <a:spLocks noChangeAspect="1" noChangeArrowheads="1"/>
          </p:cNvSpPr>
          <p:nvPr/>
        </p:nvSpPr>
        <p:spPr bwMode="auto">
          <a:xfrm>
            <a:off x="5408613" y="1123950"/>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6" name="AutoShape 26"/>
          <p:cNvSpPr>
            <a:spLocks noChangeAspect="1" noChangeArrowheads="1"/>
          </p:cNvSpPr>
          <p:nvPr/>
        </p:nvSpPr>
        <p:spPr bwMode="auto">
          <a:xfrm>
            <a:off x="5649913" y="27241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218286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496B77C5-4531-F843-AC9E-DE2B8F33CE51}" type="slidenum">
              <a:rPr lang="en-US" altLang="en-US"/>
              <a:pPr/>
              <a:t>12</a:t>
            </a:fld>
            <a:endParaRPr lang="en-US" altLang="en-US"/>
          </a:p>
        </p:txBody>
      </p:sp>
      <p:sp>
        <p:nvSpPr>
          <p:cNvPr id="345090" name="Line 2"/>
          <p:cNvSpPr>
            <a:spLocks noChangeShapeType="1"/>
          </p:cNvSpPr>
          <p:nvPr/>
        </p:nvSpPr>
        <p:spPr bwMode="auto">
          <a:xfrm>
            <a:off x="5562600" y="1447800"/>
            <a:ext cx="871538" cy="765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1" name="Line 3"/>
          <p:cNvSpPr>
            <a:spLocks noChangeShapeType="1"/>
          </p:cNvSpPr>
          <p:nvPr/>
        </p:nvSpPr>
        <p:spPr bwMode="auto">
          <a:xfrm flipH="1">
            <a:off x="5867400" y="2057400"/>
            <a:ext cx="4572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2" name="Line 4"/>
          <p:cNvSpPr>
            <a:spLocks noChangeShapeType="1"/>
          </p:cNvSpPr>
          <p:nvPr/>
        </p:nvSpPr>
        <p:spPr bwMode="auto">
          <a:xfrm>
            <a:off x="6324600" y="2057400"/>
            <a:ext cx="838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3" name="Line 5"/>
          <p:cNvSpPr>
            <a:spLocks noChangeShapeType="1"/>
          </p:cNvSpPr>
          <p:nvPr/>
        </p:nvSpPr>
        <p:spPr bwMode="auto">
          <a:xfrm>
            <a:off x="5029200" y="3810000"/>
            <a:ext cx="6858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4" name="Line 6"/>
          <p:cNvSpPr>
            <a:spLocks noChangeShapeType="1"/>
          </p:cNvSpPr>
          <p:nvPr/>
        </p:nvSpPr>
        <p:spPr bwMode="auto">
          <a:xfrm flipH="1">
            <a:off x="4953000" y="3810000"/>
            <a:ext cx="6858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5" name="Line 7"/>
          <p:cNvSpPr>
            <a:spLocks noChangeShapeType="1"/>
          </p:cNvSpPr>
          <p:nvPr/>
        </p:nvSpPr>
        <p:spPr bwMode="auto">
          <a:xfrm>
            <a:off x="5638800" y="3886200"/>
            <a:ext cx="10668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6" name="Line 8"/>
          <p:cNvSpPr>
            <a:spLocks noChangeShapeType="1"/>
          </p:cNvSpPr>
          <p:nvPr/>
        </p:nvSpPr>
        <p:spPr bwMode="auto">
          <a:xfrm>
            <a:off x="3657600" y="1752600"/>
            <a:ext cx="13716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7" name="Line 9"/>
          <p:cNvSpPr>
            <a:spLocks noChangeShapeType="1"/>
          </p:cNvSpPr>
          <p:nvPr/>
        </p:nvSpPr>
        <p:spPr bwMode="auto">
          <a:xfrm>
            <a:off x="3733800" y="17526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8" name="Line 10"/>
          <p:cNvSpPr>
            <a:spLocks noChangeShapeType="1"/>
          </p:cNvSpPr>
          <p:nvPr/>
        </p:nvSpPr>
        <p:spPr bwMode="auto">
          <a:xfrm flipH="1">
            <a:off x="3505200" y="1752600"/>
            <a:ext cx="2286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9" name="Line 11"/>
          <p:cNvSpPr>
            <a:spLocks noChangeShapeType="1"/>
          </p:cNvSpPr>
          <p:nvPr/>
        </p:nvSpPr>
        <p:spPr bwMode="auto">
          <a:xfrm flipH="1" flipV="1">
            <a:off x="2895600" y="1219200"/>
            <a:ext cx="7620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0" name="Line 12"/>
          <p:cNvSpPr>
            <a:spLocks noChangeShapeType="1"/>
          </p:cNvSpPr>
          <p:nvPr/>
        </p:nvSpPr>
        <p:spPr bwMode="auto">
          <a:xfrm flipH="1">
            <a:off x="4953000" y="2057400"/>
            <a:ext cx="13716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1" name="Line 13"/>
          <p:cNvSpPr>
            <a:spLocks noChangeShapeType="1"/>
          </p:cNvSpPr>
          <p:nvPr/>
        </p:nvSpPr>
        <p:spPr bwMode="auto">
          <a:xfrm flipH="1" flipV="1">
            <a:off x="4953000" y="2209800"/>
            <a:ext cx="68580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2" name="Line 14"/>
          <p:cNvSpPr>
            <a:spLocks noChangeShapeType="1"/>
          </p:cNvSpPr>
          <p:nvPr/>
        </p:nvSpPr>
        <p:spPr bwMode="auto">
          <a:xfrm>
            <a:off x="6096000" y="19812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3" name="AutoShape 15"/>
          <p:cNvSpPr>
            <a:spLocks noChangeAspect="1" noChangeArrowheads="1"/>
          </p:cNvSpPr>
          <p:nvPr/>
        </p:nvSpPr>
        <p:spPr bwMode="auto">
          <a:xfrm>
            <a:off x="3429000" y="2819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4" name="AutoShape 16"/>
          <p:cNvSpPr>
            <a:spLocks noChangeAspect="1" noChangeArrowheads="1"/>
          </p:cNvSpPr>
          <p:nvPr/>
        </p:nvSpPr>
        <p:spPr bwMode="auto">
          <a:xfrm>
            <a:off x="4686300" y="1936750"/>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5" name="AutoShape 17"/>
          <p:cNvSpPr>
            <a:spLocks noChangeAspect="1" noChangeArrowheads="1"/>
          </p:cNvSpPr>
          <p:nvPr/>
        </p:nvSpPr>
        <p:spPr bwMode="auto">
          <a:xfrm>
            <a:off x="4921250" y="36385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6" name="AutoShape 18"/>
          <p:cNvSpPr>
            <a:spLocks noChangeAspect="1" noChangeArrowheads="1"/>
          </p:cNvSpPr>
          <p:nvPr/>
        </p:nvSpPr>
        <p:spPr bwMode="auto">
          <a:xfrm>
            <a:off x="4786313" y="4999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7" name="AutoShape 19"/>
          <p:cNvSpPr>
            <a:spLocks noChangeAspect="1" noChangeArrowheads="1"/>
          </p:cNvSpPr>
          <p:nvPr/>
        </p:nvSpPr>
        <p:spPr bwMode="auto">
          <a:xfrm>
            <a:off x="6597650" y="42783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8" name="AutoShape 20"/>
          <p:cNvSpPr>
            <a:spLocks noChangeAspect="1" noChangeArrowheads="1"/>
          </p:cNvSpPr>
          <p:nvPr/>
        </p:nvSpPr>
        <p:spPr bwMode="auto">
          <a:xfrm>
            <a:off x="7073900" y="26225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9" name="AutoShape 21"/>
          <p:cNvSpPr>
            <a:spLocks noChangeAspect="1" noChangeArrowheads="1"/>
          </p:cNvSpPr>
          <p:nvPr/>
        </p:nvSpPr>
        <p:spPr bwMode="auto">
          <a:xfrm>
            <a:off x="5449888" y="368776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0" name="AutoShape 22"/>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1" name="AutoShape 23"/>
          <p:cNvSpPr>
            <a:spLocks noChangeAspect="1" noChangeArrowheads="1"/>
          </p:cNvSpPr>
          <p:nvPr/>
        </p:nvSpPr>
        <p:spPr bwMode="auto">
          <a:xfrm>
            <a:off x="3495675" y="1557338"/>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2" name="AutoShape 24"/>
          <p:cNvSpPr>
            <a:spLocks noChangeAspect="1" noChangeArrowheads="1"/>
          </p:cNvSpPr>
          <p:nvPr/>
        </p:nvSpPr>
        <p:spPr bwMode="auto">
          <a:xfrm>
            <a:off x="4230688" y="210502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3" name="AutoShape 25"/>
          <p:cNvSpPr>
            <a:spLocks noChangeAspect="1" noChangeArrowheads="1"/>
          </p:cNvSpPr>
          <p:nvPr/>
        </p:nvSpPr>
        <p:spPr bwMode="auto">
          <a:xfrm>
            <a:off x="2781300" y="10937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4" name="AutoShape 26"/>
          <p:cNvSpPr>
            <a:spLocks noChangeAspect="1" noChangeArrowheads="1"/>
          </p:cNvSpPr>
          <p:nvPr/>
        </p:nvSpPr>
        <p:spPr bwMode="auto">
          <a:xfrm>
            <a:off x="5476875" y="1296988"/>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5" name="AutoShape 27"/>
          <p:cNvSpPr>
            <a:spLocks noChangeAspect="1" noChangeArrowheads="1"/>
          </p:cNvSpPr>
          <p:nvPr/>
        </p:nvSpPr>
        <p:spPr bwMode="auto">
          <a:xfrm>
            <a:off x="5740400" y="27352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631027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8EAE7633-0742-7644-B7C3-BD51D920C35C}" type="slidenum">
              <a:rPr lang="en-US" altLang="en-US"/>
              <a:pPr/>
              <a:t>13</a:t>
            </a:fld>
            <a:endParaRPr lang="en-US" altLang="en-US"/>
          </a:p>
        </p:txBody>
      </p:sp>
      <p:sp>
        <p:nvSpPr>
          <p:cNvPr id="347138" name="Line 2"/>
          <p:cNvSpPr>
            <a:spLocks noChangeShapeType="1"/>
          </p:cNvSpPr>
          <p:nvPr/>
        </p:nvSpPr>
        <p:spPr bwMode="auto">
          <a:xfrm>
            <a:off x="5715000" y="16002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39" name="Line 3"/>
          <p:cNvSpPr>
            <a:spLocks noChangeShapeType="1"/>
          </p:cNvSpPr>
          <p:nvPr/>
        </p:nvSpPr>
        <p:spPr bwMode="auto">
          <a:xfrm flipH="1">
            <a:off x="6019800" y="2057400"/>
            <a:ext cx="3048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0" name="Line 4"/>
          <p:cNvSpPr>
            <a:spLocks noChangeShapeType="1"/>
          </p:cNvSpPr>
          <p:nvPr/>
        </p:nvSpPr>
        <p:spPr bwMode="auto">
          <a:xfrm>
            <a:off x="6324600" y="2133600"/>
            <a:ext cx="7620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1" name="Line 5"/>
          <p:cNvSpPr>
            <a:spLocks noChangeShapeType="1"/>
          </p:cNvSpPr>
          <p:nvPr/>
        </p:nvSpPr>
        <p:spPr bwMode="auto">
          <a:xfrm flipV="1">
            <a:off x="5334000" y="3657600"/>
            <a:ext cx="6858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2" name="Line 6"/>
          <p:cNvSpPr>
            <a:spLocks noChangeShapeType="1"/>
          </p:cNvSpPr>
          <p:nvPr/>
        </p:nvSpPr>
        <p:spPr bwMode="auto">
          <a:xfrm flipH="1">
            <a:off x="5257800" y="3733800"/>
            <a:ext cx="7620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3" name="Line 7"/>
          <p:cNvSpPr>
            <a:spLocks noChangeShapeType="1"/>
          </p:cNvSpPr>
          <p:nvPr/>
        </p:nvSpPr>
        <p:spPr bwMode="auto">
          <a:xfrm>
            <a:off x="5943600" y="3733800"/>
            <a:ext cx="990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4" name="Line 8"/>
          <p:cNvSpPr>
            <a:spLocks noChangeShapeType="1"/>
          </p:cNvSpPr>
          <p:nvPr/>
        </p:nvSpPr>
        <p:spPr bwMode="auto">
          <a:xfrm>
            <a:off x="3276600" y="1295400"/>
            <a:ext cx="7620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5" name="Line 9"/>
          <p:cNvSpPr>
            <a:spLocks noChangeShapeType="1"/>
          </p:cNvSpPr>
          <p:nvPr/>
        </p:nvSpPr>
        <p:spPr bwMode="auto">
          <a:xfrm>
            <a:off x="3962400" y="16764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6" name="Line 10"/>
          <p:cNvSpPr>
            <a:spLocks noChangeShapeType="1"/>
          </p:cNvSpPr>
          <p:nvPr/>
        </p:nvSpPr>
        <p:spPr bwMode="auto">
          <a:xfrm flipH="1">
            <a:off x="3886200" y="1752600"/>
            <a:ext cx="762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7" name="Line 11"/>
          <p:cNvSpPr>
            <a:spLocks noChangeShapeType="1"/>
          </p:cNvSpPr>
          <p:nvPr/>
        </p:nvSpPr>
        <p:spPr bwMode="auto">
          <a:xfrm>
            <a:off x="3962400" y="1676400"/>
            <a:ext cx="12192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8" name="Line 12"/>
          <p:cNvSpPr>
            <a:spLocks noChangeShapeType="1"/>
          </p:cNvSpPr>
          <p:nvPr/>
        </p:nvSpPr>
        <p:spPr bwMode="auto">
          <a:xfrm flipH="1" flipV="1">
            <a:off x="5181600" y="1905000"/>
            <a:ext cx="11430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9" name="Line 13"/>
          <p:cNvSpPr>
            <a:spLocks noChangeShapeType="1"/>
          </p:cNvSpPr>
          <p:nvPr/>
        </p:nvSpPr>
        <p:spPr bwMode="auto">
          <a:xfrm flipH="1" flipV="1">
            <a:off x="5181600" y="1905000"/>
            <a:ext cx="838200" cy="1828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50" name="AutoShape 14"/>
          <p:cNvSpPr>
            <a:spLocks noChangeAspect="1" noChangeArrowheads="1"/>
          </p:cNvSpPr>
          <p:nvPr/>
        </p:nvSpPr>
        <p:spPr bwMode="auto">
          <a:xfrm>
            <a:off x="3808413" y="27098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1" name="AutoShape 15"/>
          <p:cNvSpPr>
            <a:spLocks noChangeAspect="1" noChangeArrowheads="1"/>
          </p:cNvSpPr>
          <p:nvPr/>
        </p:nvSpPr>
        <p:spPr bwMode="auto">
          <a:xfrm>
            <a:off x="4916488" y="1673225"/>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2" name="AutoShape 16"/>
          <p:cNvSpPr>
            <a:spLocks noChangeAspect="1" noChangeArrowheads="1"/>
          </p:cNvSpPr>
          <p:nvPr/>
        </p:nvSpPr>
        <p:spPr bwMode="auto">
          <a:xfrm>
            <a:off x="5254625" y="3605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3" name="AutoShape 17"/>
          <p:cNvSpPr>
            <a:spLocks noChangeAspect="1" noChangeArrowheads="1"/>
          </p:cNvSpPr>
          <p:nvPr/>
        </p:nvSpPr>
        <p:spPr bwMode="auto">
          <a:xfrm>
            <a:off x="5173663" y="48053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4" name="AutoShape 18"/>
          <p:cNvSpPr>
            <a:spLocks noChangeAspect="1" noChangeArrowheads="1"/>
          </p:cNvSpPr>
          <p:nvPr/>
        </p:nvSpPr>
        <p:spPr bwMode="auto">
          <a:xfrm>
            <a:off x="6826250" y="42100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5" name="AutoShape 19"/>
          <p:cNvSpPr>
            <a:spLocks noChangeAspect="1" noChangeArrowheads="1"/>
          </p:cNvSpPr>
          <p:nvPr/>
        </p:nvSpPr>
        <p:spPr bwMode="auto">
          <a:xfrm>
            <a:off x="6961188" y="2770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6" name="AutoShape 20"/>
          <p:cNvSpPr>
            <a:spLocks noChangeAspect="1" noChangeArrowheads="1"/>
          </p:cNvSpPr>
          <p:nvPr/>
        </p:nvSpPr>
        <p:spPr bwMode="auto">
          <a:xfrm>
            <a:off x="5768975" y="354171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7" name="AutoShape 21"/>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8" name="AutoShape 22"/>
          <p:cNvSpPr>
            <a:spLocks noChangeAspect="1" noChangeArrowheads="1"/>
          </p:cNvSpPr>
          <p:nvPr/>
        </p:nvSpPr>
        <p:spPr bwMode="auto">
          <a:xfrm>
            <a:off x="3749675" y="1503363"/>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9" name="AutoShape 23"/>
          <p:cNvSpPr>
            <a:spLocks noChangeAspect="1" noChangeArrowheads="1"/>
          </p:cNvSpPr>
          <p:nvPr/>
        </p:nvSpPr>
        <p:spPr bwMode="auto">
          <a:xfrm>
            <a:off x="4416425" y="2074863"/>
            <a:ext cx="244475" cy="246062"/>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0" name="AutoShape 24"/>
          <p:cNvSpPr>
            <a:spLocks noChangeAspect="1" noChangeArrowheads="1"/>
          </p:cNvSpPr>
          <p:nvPr/>
        </p:nvSpPr>
        <p:spPr bwMode="auto">
          <a:xfrm>
            <a:off x="3208338" y="12112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1" name="AutoShape 25"/>
          <p:cNvSpPr>
            <a:spLocks noChangeAspect="1" noChangeArrowheads="1"/>
          </p:cNvSpPr>
          <p:nvPr/>
        </p:nvSpPr>
        <p:spPr bwMode="auto">
          <a:xfrm>
            <a:off x="5556250" y="1490663"/>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2" name="AutoShape 26"/>
          <p:cNvSpPr>
            <a:spLocks noChangeAspect="1" noChangeArrowheads="1"/>
          </p:cNvSpPr>
          <p:nvPr/>
        </p:nvSpPr>
        <p:spPr bwMode="auto">
          <a:xfrm>
            <a:off x="5854700" y="27574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933339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43F6EFCC-4462-CB46-AAB3-F7FC268237F8}" type="slidenum">
              <a:rPr lang="en-US" altLang="en-US"/>
              <a:pPr/>
              <a:t>14</a:t>
            </a:fld>
            <a:endParaRPr lang="en-US" altLang="en-US"/>
          </a:p>
        </p:txBody>
      </p:sp>
      <p:sp>
        <p:nvSpPr>
          <p:cNvPr id="349186" name="Line 2"/>
          <p:cNvSpPr>
            <a:spLocks noChangeShapeType="1"/>
          </p:cNvSpPr>
          <p:nvPr/>
        </p:nvSpPr>
        <p:spPr bwMode="auto">
          <a:xfrm>
            <a:off x="5791200" y="1828800"/>
            <a:ext cx="5334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7" name="Line 3"/>
          <p:cNvSpPr>
            <a:spLocks noChangeShapeType="1"/>
          </p:cNvSpPr>
          <p:nvPr/>
        </p:nvSpPr>
        <p:spPr bwMode="auto">
          <a:xfrm flipH="1">
            <a:off x="6096000" y="2233613"/>
            <a:ext cx="339725" cy="6619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8" name="Line 4"/>
          <p:cNvSpPr>
            <a:spLocks noChangeShapeType="1"/>
          </p:cNvSpPr>
          <p:nvPr/>
        </p:nvSpPr>
        <p:spPr bwMode="auto">
          <a:xfrm>
            <a:off x="6324600" y="2057400"/>
            <a:ext cx="6858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9" name="Line 5"/>
          <p:cNvSpPr>
            <a:spLocks noChangeShapeType="1"/>
          </p:cNvSpPr>
          <p:nvPr/>
        </p:nvSpPr>
        <p:spPr bwMode="auto">
          <a:xfrm flipV="1">
            <a:off x="5715000" y="3581400"/>
            <a:ext cx="533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0" name="Line 6"/>
          <p:cNvSpPr>
            <a:spLocks noChangeShapeType="1"/>
          </p:cNvSpPr>
          <p:nvPr/>
        </p:nvSpPr>
        <p:spPr bwMode="auto">
          <a:xfrm flipH="1">
            <a:off x="5715000" y="3581400"/>
            <a:ext cx="533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1" name="Line 7"/>
          <p:cNvSpPr>
            <a:spLocks noChangeShapeType="1"/>
          </p:cNvSpPr>
          <p:nvPr/>
        </p:nvSpPr>
        <p:spPr bwMode="auto">
          <a:xfrm>
            <a:off x="6248400" y="3581400"/>
            <a:ext cx="9144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2" name="Line 8"/>
          <p:cNvSpPr>
            <a:spLocks noChangeShapeType="1"/>
          </p:cNvSpPr>
          <p:nvPr/>
        </p:nvSpPr>
        <p:spPr bwMode="auto">
          <a:xfrm>
            <a:off x="3733800" y="1447800"/>
            <a:ext cx="5334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3" name="Line 9"/>
          <p:cNvSpPr>
            <a:spLocks noChangeShapeType="1"/>
          </p:cNvSpPr>
          <p:nvPr/>
        </p:nvSpPr>
        <p:spPr bwMode="auto">
          <a:xfrm>
            <a:off x="4267200" y="1600200"/>
            <a:ext cx="4572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4" name="Line 10"/>
          <p:cNvSpPr>
            <a:spLocks noChangeShapeType="1"/>
          </p:cNvSpPr>
          <p:nvPr/>
        </p:nvSpPr>
        <p:spPr bwMode="auto">
          <a:xfrm>
            <a:off x="4191000" y="1600200"/>
            <a:ext cx="152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5" name="Line 11"/>
          <p:cNvSpPr>
            <a:spLocks noChangeShapeType="1"/>
          </p:cNvSpPr>
          <p:nvPr/>
        </p:nvSpPr>
        <p:spPr bwMode="auto">
          <a:xfrm>
            <a:off x="4191000" y="1600200"/>
            <a:ext cx="1295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6" name="Line 12"/>
          <p:cNvSpPr>
            <a:spLocks noChangeShapeType="1"/>
          </p:cNvSpPr>
          <p:nvPr/>
        </p:nvSpPr>
        <p:spPr bwMode="auto">
          <a:xfrm flipH="1" flipV="1">
            <a:off x="5410200" y="1676400"/>
            <a:ext cx="9144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7" name="Line 13"/>
          <p:cNvSpPr>
            <a:spLocks noChangeShapeType="1"/>
          </p:cNvSpPr>
          <p:nvPr/>
        </p:nvSpPr>
        <p:spPr bwMode="auto">
          <a:xfrm flipH="1" flipV="1">
            <a:off x="5410200" y="1600200"/>
            <a:ext cx="838200" cy="198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8" name="AutoShape 14"/>
          <p:cNvSpPr>
            <a:spLocks noChangeAspect="1" noChangeArrowheads="1"/>
          </p:cNvSpPr>
          <p:nvPr/>
        </p:nvSpPr>
        <p:spPr bwMode="auto">
          <a:xfrm>
            <a:off x="4208463" y="26066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199" name="AutoShape 15"/>
          <p:cNvSpPr>
            <a:spLocks noChangeAspect="1" noChangeArrowheads="1"/>
          </p:cNvSpPr>
          <p:nvPr/>
        </p:nvSpPr>
        <p:spPr bwMode="auto">
          <a:xfrm>
            <a:off x="5129213" y="1382713"/>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0" name="AutoShape 16"/>
          <p:cNvSpPr>
            <a:spLocks noChangeAspect="1" noChangeArrowheads="1"/>
          </p:cNvSpPr>
          <p:nvPr/>
        </p:nvSpPr>
        <p:spPr bwMode="auto">
          <a:xfrm>
            <a:off x="5562600" y="3546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1" name="AutoShape 17"/>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2" name="AutoShape 18"/>
          <p:cNvSpPr>
            <a:spLocks noChangeAspect="1" noChangeArrowheads="1"/>
          </p:cNvSpPr>
          <p:nvPr/>
        </p:nvSpPr>
        <p:spPr bwMode="auto">
          <a:xfrm>
            <a:off x="5573713" y="45767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3" name="AutoShape 19"/>
          <p:cNvSpPr>
            <a:spLocks noChangeAspect="1" noChangeArrowheads="1"/>
          </p:cNvSpPr>
          <p:nvPr/>
        </p:nvSpPr>
        <p:spPr bwMode="auto">
          <a:xfrm>
            <a:off x="7031038" y="41640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4" name="AutoShape 20"/>
          <p:cNvSpPr>
            <a:spLocks noChangeAspect="1" noChangeArrowheads="1"/>
          </p:cNvSpPr>
          <p:nvPr/>
        </p:nvSpPr>
        <p:spPr bwMode="auto">
          <a:xfrm>
            <a:off x="6858000" y="2895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5" name="AutoShape 21"/>
          <p:cNvSpPr>
            <a:spLocks noChangeAspect="1" noChangeArrowheads="1"/>
          </p:cNvSpPr>
          <p:nvPr/>
        </p:nvSpPr>
        <p:spPr bwMode="auto">
          <a:xfrm>
            <a:off x="6057900" y="338613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6" name="AutoShape 22"/>
          <p:cNvSpPr>
            <a:spLocks noChangeAspect="1" noChangeArrowheads="1"/>
          </p:cNvSpPr>
          <p:nvPr/>
        </p:nvSpPr>
        <p:spPr bwMode="auto">
          <a:xfrm>
            <a:off x="6121400"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7" name="AutoShape 23"/>
          <p:cNvSpPr>
            <a:spLocks noChangeAspect="1" noChangeArrowheads="1"/>
          </p:cNvSpPr>
          <p:nvPr/>
        </p:nvSpPr>
        <p:spPr bwMode="auto">
          <a:xfrm>
            <a:off x="4051300" y="1427163"/>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8" name="AutoShape 24"/>
          <p:cNvSpPr>
            <a:spLocks noChangeAspect="1" noChangeArrowheads="1"/>
          </p:cNvSpPr>
          <p:nvPr/>
        </p:nvSpPr>
        <p:spPr bwMode="auto">
          <a:xfrm>
            <a:off x="4592638" y="20447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9" name="AutoShape 25"/>
          <p:cNvSpPr>
            <a:spLocks noChangeAspect="1" noChangeArrowheads="1"/>
          </p:cNvSpPr>
          <p:nvPr/>
        </p:nvSpPr>
        <p:spPr bwMode="auto">
          <a:xfrm>
            <a:off x="3638550" y="1319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10" name="AutoShape 26"/>
          <p:cNvSpPr>
            <a:spLocks noChangeAspect="1" noChangeArrowheads="1"/>
          </p:cNvSpPr>
          <p:nvPr/>
        </p:nvSpPr>
        <p:spPr bwMode="auto">
          <a:xfrm>
            <a:off x="5637213" y="1685925"/>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11" name="AutoShape 27"/>
          <p:cNvSpPr>
            <a:spLocks noChangeAspect="1" noChangeArrowheads="1"/>
          </p:cNvSpPr>
          <p:nvPr/>
        </p:nvSpPr>
        <p:spPr bwMode="auto">
          <a:xfrm>
            <a:off x="5935663" y="2770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2133606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49CE02CD-26FB-2043-A78F-BF0AF1F247BF}" type="slidenum">
              <a:rPr lang="en-US" altLang="en-US"/>
              <a:pPr/>
              <a:t>15</a:t>
            </a:fld>
            <a:endParaRPr lang="en-US" altLang="en-US"/>
          </a:p>
        </p:txBody>
      </p:sp>
      <p:sp>
        <p:nvSpPr>
          <p:cNvPr id="351234" name="Line 2"/>
          <p:cNvSpPr>
            <a:spLocks noChangeShapeType="1"/>
          </p:cNvSpPr>
          <p:nvPr/>
        </p:nvSpPr>
        <p:spPr bwMode="auto">
          <a:xfrm>
            <a:off x="5867400" y="1981200"/>
            <a:ext cx="4572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5" name="Line 3"/>
          <p:cNvSpPr>
            <a:spLocks noChangeShapeType="1"/>
          </p:cNvSpPr>
          <p:nvPr/>
        </p:nvSpPr>
        <p:spPr bwMode="auto">
          <a:xfrm flipH="1">
            <a:off x="6172200" y="2233613"/>
            <a:ext cx="2635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6" name="Line 4"/>
          <p:cNvSpPr>
            <a:spLocks noChangeShapeType="1"/>
          </p:cNvSpPr>
          <p:nvPr/>
        </p:nvSpPr>
        <p:spPr bwMode="auto">
          <a:xfrm>
            <a:off x="6477000" y="2247900"/>
            <a:ext cx="457200" cy="8763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7" name="Line 5"/>
          <p:cNvSpPr>
            <a:spLocks noChangeShapeType="1"/>
          </p:cNvSpPr>
          <p:nvPr/>
        </p:nvSpPr>
        <p:spPr bwMode="auto">
          <a:xfrm flipV="1">
            <a:off x="6019800" y="3429000"/>
            <a:ext cx="609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8" name="Line 6"/>
          <p:cNvSpPr>
            <a:spLocks noChangeShapeType="1"/>
          </p:cNvSpPr>
          <p:nvPr/>
        </p:nvSpPr>
        <p:spPr bwMode="auto">
          <a:xfrm flipH="1">
            <a:off x="6172200" y="3429000"/>
            <a:ext cx="3810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9" name="Line 7"/>
          <p:cNvSpPr>
            <a:spLocks noChangeShapeType="1"/>
          </p:cNvSpPr>
          <p:nvPr/>
        </p:nvSpPr>
        <p:spPr bwMode="auto">
          <a:xfrm>
            <a:off x="6553200" y="3429000"/>
            <a:ext cx="7620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0" name="Line 8"/>
          <p:cNvSpPr>
            <a:spLocks noChangeShapeType="1"/>
          </p:cNvSpPr>
          <p:nvPr/>
        </p:nvSpPr>
        <p:spPr bwMode="auto">
          <a:xfrm flipV="1">
            <a:off x="4114800" y="1524000"/>
            <a:ext cx="533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1" name="Line 9"/>
          <p:cNvSpPr>
            <a:spLocks noChangeShapeType="1"/>
          </p:cNvSpPr>
          <p:nvPr/>
        </p:nvSpPr>
        <p:spPr bwMode="auto">
          <a:xfrm>
            <a:off x="4572000" y="1447800"/>
            <a:ext cx="3810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2" name="Line 10"/>
          <p:cNvSpPr>
            <a:spLocks noChangeShapeType="1"/>
          </p:cNvSpPr>
          <p:nvPr/>
        </p:nvSpPr>
        <p:spPr bwMode="auto">
          <a:xfrm>
            <a:off x="4648200" y="1600200"/>
            <a:ext cx="762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3" name="Line 11"/>
          <p:cNvSpPr>
            <a:spLocks noChangeShapeType="1"/>
          </p:cNvSpPr>
          <p:nvPr/>
        </p:nvSpPr>
        <p:spPr bwMode="auto">
          <a:xfrm flipH="1">
            <a:off x="4648200" y="1295400"/>
            <a:ext cx="9144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4" name="Line 12"/>
          <p:cNvSpPr>
            <a:spLocks noChangeShapeType="1"/>
          </p:cNvSpPr>
          <p:nvPr/>
        </p:nvSpPr>
        <p:spPr bwMode="auto">
          <a:xfrm flipH="1" flipV="1">
            <a:off x="5638800" y="1371600"/>
            <a:ext cx="7620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5" name="Line 13"/>
          <p:cNvSpPr>
            <a:spLocks noChangeShapeType="1"/>
          </p:cNvSpPr>
          <p:nvPr/>
        </p:nvSpPr>
        <p:spPr bwMode="auto">
          <a:xfrm flipH="1" flipV="1">
            <a:off x="5638800" y="1295400"/>
            <a:ext cx="914400" cy="2209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6" name="AutoShape 14"/>
          <p:cNvSpPr>
            <a:spLocks noChangeAspect="1" noChangeArrowheads="1"/>
          </p:cNvSpPr>
          <p:nvPr/>
        </p:nvSpPr>
        <p:spPr bwMode="auto">
          <a:xfrm>
            <a:off x="4573588" y="2516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7" name="AutoShape 15"/>
          <p:cNvSpPr>
            <a:spLocks noChangeAspect="1" noChangeArrowheads="1"/>
          </p:cNvSpPr>
          <p:nvPr/>
        </p:nvSpPr>
        <p:spPr bwMode="auto">
          <a:xfrm>
            <a:off x="5327650" y="10683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8" name="AutoShape 16"/>
          <p:cNvSpPr>
            <a:spLocks noChangeAspect="1" noChangeArrowheads="1"/>
          </p:cNvSpPr>
          <p:nvPr/>
        </p:nvSpPr>
        <p:spPr bwMode="auto">
          <a:xfrm>
            <a:off x="5892800" y="35131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9" name="AutoShape 17"/>
          <p:cNvSpPr>
            <a:spLocks noChangeAspect="1" noChangeArrowheads="1"/>
          </p:cNvSpPr>
          <p:nvPr/>
        </p:nvSpPr>
        <p:spPr bwMode="auto">
          <a:xfrm>
            <a:off x="6008688" y="43576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0" name="AutoShape 18"/>
          <p:cNvSpPr>
            <a:spLocks noChangeAspect="1" noChangeArrowheads="1"/>
          </p:cNvSpPr>
          <p:nvPr/>
        </p:nvSpPr>
        <p:spPr bwMode="auto">
          <a:xfrm>
            <a:off x="7156450" y="41290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1" name="AutoShape 19"/>
          <p:cNvSpPr>
            <a:spLocks noChangeAspect="1" noChangeArrowheads="1"/>
          </p:cNvSpPr>
          <p:nvPr/>
        </p:nvSpPr>
        <p:spPr bwMode="auto">
          <a:xfrm>
            <a:off x="6800850" y="29638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2" name="AutoShape 20"/>
          <p:cNvSpPr>
            <a:spLocks noChangeAspect="1" noChangeArrowheads="1"/>
          </p:cNvSpPr>
          <p:nvPr/>
        </p:nvSpPr>
        <p:spPr bwMode="auto">
          <a:xfrm>
            <a:off x="6369050" y="322897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3" name="AutoShape 21"/>
          <p:cNvSpPr>
            <a:spLocks noChangeAspect="1" noChangeArrowheads="1"/>
          </p:cNvSpPr>
          <p:nvPr/>
        </p:nvSpPr>
        <p:spPr bwMode="auto">
          <a:xfrm>
            <a:off x="6176963" y="1863725"/>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4" name="AutoShape 22"/>
          <p:cNvSpPr>
            <a:spLocks noChangeAspect="1" noChangeArrowheads="1"/>
          </p:cNvSpPr>
          <p:nvPr/>
        </p:nvSpPr>
        <p:spPr bwMode="auto">
          <a:xfrm>
            <a:off x="4387850" y="1362075"/>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5" name="AutoShape 23"/>
          <p:cNvSpPr>
            <a:spLocks noChangeAspect="1" noChangeArrowheads="1"/>
          </p:cNvSpPr>
          <p:nvPr/>
        </p:nvSpPr>
        <p:spPr bwMode="auto">
          <a:xfrm>
            <a:off x="4779963" y="202565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6" name="AutoShape 24"/>
          <p:cNvSpPr>
            <a:spLocks noChangeAspect="1" noChangeArrowheads="1"/>
          </p:cNvSpPr>
          <p:nvPr/>
        </p:nvSpPr>
        <p:spPr bwMode="auto">
          <a:xfrm>
            <a:off x="4038600" y="1447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7" name="AutoShape 25"/>
          <p:cNvSpPr>
            <a:spLocks noChangeAspect="1" noChangeArrowheads="1"/>
          </p:cNvSpPr>
          <p:nvPr/>
        </p:nvSpPr>
        <p:spPr bwMode="auto">
          <a:xfrm>
            <a:off x="5740400" y="18796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8" name="AutoShape 26"/>
          <p:cNvSpPr>
            <a:spLocks noChangeAspect="1" noChangeArrowheads="1"/>
          </p:cNvSpPr>
          <p:nvPr/>
        </p:nvSpPr>
        <p:spPr bwMode="auto">
          <a:xfrm>
            <a:off x="6038850" y="28035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582422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5645EC8B-96A2-5D41-9AFD-983AE14E7886}" type="slidenum">
              <a:rPr lang="en-US" altLang="en-US"/>
              <a:pPr/>
              <a:t>16</a:t>
            </a:fld>
            <a:endParaRPr lang="en-US" altLang="en-US"/>
          </a:p>
        </p:txBody>
      </p:sp>
      <p:sp>
        <p:nvSpPr>
          <p:cNvPr id="353282" name="Line 2"/>
          <p:cNvSpPr>
            <a:spLocks noChangeShapeType="1"/>
          </p:cNvSpPr>
          <p:nvPr/>
        </p:nvSpPr>
        <p:spPr bwMode="auto">
          <a:xfrm>
            <a:off x="5943600" y="2209800"/>
            <a:ext cx="490538" cy="3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3" name="Line 3"/>
          <p:cNvSpPr>
            <a:spLocks noChangeShapeType="1"/>
          </p:cNvSpPr>
          <p:nvPr/>
        </p:nvSpPr>
        <p:spPr bwMode="auto">
          <a:xfrm flipH="1">
            <a:off x="6248400" y="2233613"/>
            <a:ext cx="1873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4" name="Line 4"/>
          <p:cNvSpPr>
            <a:spLocks noChangeShapeType="1"/>
          </p:cNvSpPr>
          <p:nvPr/>
        </p:nvSpPr>
        <p:spPr bwMode="auto">
          <a:xfrm>
            <a:off x="6477000" y="2247900"/>
            <a:ext cx="381000" cy="8763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5" name="Line 5"/>
          <p:cNvSpPr>
            <a:spLocks noChangeShapeType="1"/>
          </p:cNvSpPr>
          <p:nvPr/>
        </p:nvSpPr>
        <p:spPr bwMode="auto">
          <a:xfrm flipV="1">
            <a:off x="6324600" y="3276600"/>
            <a:ext cx="5334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6" name="Line 6"/>
          <p:cNvSpPr>
            <a:spLocks noChangeShapeType="1"/>
          </p:cNvSpPr>
          <p:nvPr/>
        </p:nvSpPr>
        <p:spPr bwMode="auto">
          <a:xfrm flipH="1">
            <a:off x="6553200" y="3276600"/>
            <a:ext cx="3048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7" name="Line 7"/>
          <p:cNvSpPr>
            <a:spLocks noChangeShapeType="1"/>
          </p:cNvSpPr>
          <p:nvPr/>
        </p:nvSpPr>
        <p:spPr bwMode="auto">
          <a:xfrm>
            <a:off x="6858000" y="3276600"/>
            <a:ext cx="5334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8" name="Line 8"/>
          <p:cNvSpPr>
            <a:spLocks noChangeShapeType="1"/>
          </p:cNvSpPr>
          <p:nvPr/>
        </p:nvSpPr>
        <p:spPr bwMode="auto">
          <a:xfrm flipV="1">
            <a:off x="4648200" y="1447800"/>
            <a:ext cx="228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9" name="Line 9"/>
          <p:cNvSpPr>
            <a:spLocks noChangeShapeType="1"/>
          </p:cNvSpPr>
          <p:nvPr/>
        </p:nvSpPr>
        <p:spPr bwMode="auto">
          <a:xfrm>
            <a:off x="4876800" y="1447800"/>
            <a:ext cx="228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0" name="Line 10"/>
          <p:cNvSpPr>
            <a:spLocks noChangeShapeType="1"/>
          </p:cNvSpPr>
          <p:nvPr/>
        </p:nvSpPr>
        <p:spPr bwMode="auto">
          <a:xfrm>
            <a:off x="4953000" y="1447800"/>
            <a:ext cx="1524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1" name="Line 11"/>
          <p:cNvSpPr>
            <a:spLocks noChangeShapeType="1"/>
          </p:cNvSpPr>
          <p:nvPr/>
        </p:nvSpPr>
        <p:spPr bwMode="auto">
          <a:xfrm flipV="1">
            <a:off x="4876800" y="1066800"/>
            <a:ext cx="9906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2" name="Line 12"/>
          <p:cNvSpPr>
            <a:spLocks noChangeShapeType="1"/>
          </p:cNvSpPr>
          <p:nvPr/>
        </p:nvSpPr>
        <p:spPr bwMode="auto">
          <a:xfrm flipH="1" flipV="1">
            <a:off x="5867400" y="1066800"/>
            <a:ext cx="533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3" name="Line 13"/>
          <p:cNvSpPr>
            <a:spLocks noChangeShapeType="1"/>
          </p:cNvSpPr>
          <p:nvPr/>
        </p:nvSpPr>
        <p:spPr bwMode="auto">
          <a:xfrm flipH="1" flipV="1">
            <a:off x="5791200" y="990600"/>
            <a:ext cx="106680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4" name="AutoShape 14"/>
          <p:cNvSpPr>
            <a:spLocks noChangeAspect="1" noChangeArrowheads="1"/>
          </p:cNvSpPr>
          <p:nvPr/>
        </p:nvSpPr>
        <p:spPr bwMode="auto">
          <a:xfrm>
            <a:off x="4938713" y="24352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5" name="AutoShape 15"/>
          <p:cNvSpPr>
            <a:spLocks noChangeAspect="1" noChangeArrowheads="1"/>
          </p:cNvSpPr>
          <p:nvPr/>
        </p:nvSpPr>
        <p:spPr bwMode="auto">
          <a:xfrm>
            <a:off x="5597525" y="784225"/>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6" name="AutoShape 16"/>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7" name="AutoShape 17"/>
          <p:cNvSpPr>
            <a:spLocks noChangeAspect="1" noChangeArrowheads="1"/>
          </p:cNvSpPr>
          <p:nvPr/>
        </p:nvSpPr>
        <p:spPr bwMode="auto">
          <a:xfrm>
            <a:off x="6419850" y="41275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8" name="AutoShape 18"/>
          <p:cNvSpPr>
            <a:spLocks noChangeAspect="1" noChangeArrowheads="1"/>
          </p:cNvSpPr>
          <p:nvPr/>
        </p:nvSpPr>
        <p:spPr bwMode="auto">
          <a:xfrm>
            <a:off x="7272338" y="40941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9" name="AutoShape 19"/>
          <p:cNvSpPr>
            <a:spLocks noChangeAspect="1" noChangeArrowheads="1"/>
          </p:cNvSpPr>
          <p:nvPr/>
        </p:nvSpPr>
        <p:spPr bwMode="auto">
          <a:xfrm>
            <a:off x="6754813" y="30210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0" name="AutoShape 20"/>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1" name="AutoShape 21"/>
          <p:cNvSpPr>
            <a:spLocks noChangeAspect="1" noChangeArrowheads="1"/>
          </p:cNvSpPr>
          <p:nvPr/>
        </p:nvSpPr>
        <p:spPr bwMode="auto">
          <a:xfrm>
            <a:off x="6646863" y="309562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2" name="AutoShape 22"/>
          <p:cNvSpPr>
            <a:spLocks noChangeAspect="1" noChangeArrowheads="1"/>
          </p:cNvSpPr>
          <p:nvPr/>
        </p:nvSpPr>
        <p:spPr bwMode="auto">
          <a:xfrm>
            <a:off x="6188075" y="18986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3" name="AutoShape 23"/>
          <p:cNvSpPr>
            <a:spLocks noChangeAspect="1" noChangeArrowheads="1"/>
          </p:cNvSpPr>
          <p:nvPr/>
        </p:nvSpPr>
        <p:spPr bwMode="auto">
          <a:xfrm>
            <a:off x="4687888" y="1263650"/>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4" name="AutoShape 24"/>
          <p:cNvSpPr>
            <a:spLocks noChangeAspect="1" noChangeArrowheads="1"/>
          </p:cNvSpPr>
          <p:nvPr/>
        </p:nvSpPr>
        <p:spPr bwMode="auto">
          <a:xfrm>
            <a:off x="4978400" y="198437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5" name="AutoShape 25"/>
          <p:cNvSpPr>
            <a:spLocks noChangeAspect="1" noChangeArrowheads="1"/>
          </p:cNvSpPr>
          <p:nvPr/>
        </p:nvSpPr>
        <p:spPr bwMode="auto">
          <a:xfrm>
            <a:off x="4495800" y="15240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6" name="AutoShape 26"/>
          <p:cNvSpPr>
            <a:spLocks noChangeAspect="1" noChangeArrowheads="1"/>
          </p:cNvSpPr>
          <p:nvPr/>
        </p:nvSpPr>
        <p:spPr bwMode="auto">
          <a:xfrm>
            <a:off x="5808663" y="2097088"/>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7" name="AutoShape 27"/>
          <p:cNvSpPr>
            <a:spLocks noChangeAspect="1" noChangeArrowheads="1"/>
          </p:cNvSpPr>
          <p:nvPr/>
        </p:nvSpPr>
        <p:spPr bwMode="auto">
          <a:xfrm>
            <a:off x="6094413" y="28273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935929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7525CEAA-3B2F-5E44-925C-A0080A859B1A}" type="slidenum">
              <a:rPr lang="en-US" altLang="en-US"/>
              <a:pPr/>
              <a:t>17</a:t>
            </a:fld>
            <a:endParaRPr lang="en-US" altLang="en-US"/>
          </a:p>
        </p:txBody>
      </p:sp>
      <p:sp>
        <p:nvSpPr>
          <p:cNvPr id="355330" name="Line 2"/>
          <p:cNvSpPr>
            <a:spLocks noChangeShapeType="1"/>
          </p:cNvSpPr>
          <p:nvPr/>
        </p:nvSpPr>
        <p:spPr bwMode="auto">
          <a:xfrm flipV="1">
            <a:off x="6019800" y="2212975"/>
            <a:ext cx="414338" cy="2254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1" name="Line 3"/>
          <p:cNvSpPr>
            <a:spLocks noChangeShapeType="1"/>
          </p:cNvSpPr>
          <p:nvPr/>
        </p:nvSpPr>
        <p:spPr bwMode="auto">
          <a:xfrm flipH="1">
            <a:off x="6324600" y="2233613"/>
            <a:ext cx="1111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2" name="Line 4"/>
          <p:cNvSpPr>
            <a:spLocks noChangeShapeType="1"/>
          </p:cNvSpPr>
          <p:nvPr/>
        </p:nvSpPr>
        <p:spPr bwMode="auto">
          <a:xfrm>
            <a:off x="6477000" y="2247900"/>
            <a:ext cx="304800" cy="9525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3" name="Line 5"/>
          <p:cNvSpPr>
            <a:spLocks noChangeShapeType="1"/>
          </p:cNvSpPr>
          <p:nvPr/>
        </p:nvSpPr>
        <p:spPr bwMode="auto">
          <a:xfrm flipV="1">
            <a:off x="6629400" y="3200400"/>
            <a:ext cx="4572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4" name="Line 6"/>
          <p:cNvSpPr>
            <a:spLocks noChangeShapeType="1"/>
          </p:cNvSpPr>
          <p:nvPr/>
        </p:nvSpPr>
        <p:spPr bwMode="auto">
          <a:xfrm flipH="1">
            <a:off x="7010400" y="3124200"/>
            <a:ext cx="762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5" name="Line 7"/>
          <p:cNvSpPr>
            <a:spLocks noChangeShapeType="1"/>
          </p:cNvSpPr>
          <p:nvPr/>
        </p:nvSpPr>
        <p:spPr bwMode="auto">
          <a:xfrm>
            <a:off x="7086600" y="3200400"/>
            <a:ext cx="4572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6" name="Line 8"/>
          <p:cNvSpPr>
            <a:spLocks noChangeShapeType="1"/>
          </p:cNvSpPr>
          <p:nvPr/>
        </p:nvSpPr>
        <p:spPr bwMode="auto">
          <a:xfrm flipV="1">
            <a:off x="4876800" y="1295400"/>
            <a:ext cx="381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7" name="Line 9"/>
          <p:cNvSpPr>
            <a:spLocks noChangeShapeType="1"/>
          </p:cNvSpPr>
          <p:nvPr/>
        </p:nvSpPr>
        <p:spPr bwMode="auto">
          <a:xfrm>
            <a:off x="5257800" y="1371600"/>
            <a:ext cx="76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8" name="Line 10"/>
          <p:cNvSpPr>
            <a:spLocks noChangeShapeType="1"/>
          </p:cNvSpPr>
          <p:nvPr/>
        </p:nvSpPr>
        <p:spPr bwMode="auto">
          <a:xfrm>
            <a:off x="5181600" y="1295400"/>
            <a:ext cx="2286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9" name="Line 11"/>
          <p:cNvSpPr>
            <a:spLocks noChangeShapeType="1"/>
          </p:cNvSpPr>
          <p:nvPr/>
        </p:nvSpPr>
        <p:spPr bwMode="auto">
          <a:xfrm flipV="1">
            <a:off x="5257800" y="685800"/>
            <a:ext cx="9144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0" name="Line 12"/>
          <p:cNvSpPr>
            <a:spLocks noChangeShapeType="1"/>
          </p:cNvSpPr>
          <p:nvPr/>
        </p:nvSpPr>
        <p:spPr bwMode="auto">
          <a:xfrm flipH="1" flipV="1">
            <a:off x="6172200" y="685800"/>
            <a:ext cx="228600" cy="1524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1" name="Line 13"/>
          <p:cNvSpPr>
            <a:spLocks noChangeShapeType="1"/>
          </p:cNvSpPr>
          <p:nvPr/>
        </p:nvSpPr>
        <p:spPr bwMode="auto">
          <a:xfrm flipH="1" flipV="1">
            <a:off x="6172200" y="685800"/>
            <a:ext cx="914400" cy="2514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2" name="AutoShape 14"/>
          <p:cNvSpPr>
            <a:spLocks noChangeAspect="1" noChangeArrowheads="1"/>
          </p:cNvSpPr>
          <p:nvPr/>
        </p:nvSpPr>
        <p:spPr bwMode="auto">
          <a:xfrm>
            <a:off x="5327650" y="2332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3" name="AutoShape 15"/>
          <p:cNvSpPr>
            <a:spLocks noChangeAspect="1" noChangeArrowheads="1"/>
          </p:cNvSpPr>
          <p:nvPr/>
        </p:nvSpPr>
        <p:spPr bwMode="auto">
          <a:xfrm>
            <a:off x="5867400" y="457200"/>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4" name="AutoShape 16"/>
          <p:cNvSpPr>
            <a:spLocks noChangeAspect="1" noChangeArrowheads="1"/>
          </p:cNvSpPr>
          <p:nvPr/>
        </p:nvSpPr>
        <p:spPr bwMode="auto">
          <a:xfrm>
            <a:off x="6557963" y="34448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5" name="AutoShape 17"/>
          <p:cNvSpPr>
            <a:spLocks noChangeAspect="1" noChangeArrowheads="1"/>
          </p:cNvSpPr>
          <p:nvPr/>
        </p:nvSpPr>
        <p:spPr bwMode="auto">
          <a:xfrm>
            <a:off x="6832600" y="39243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6" name="AutoShape 18"/>
          <p:cNvSpPr>
            <a:spLocks noChangeAspect="1" noChangeArrowheads="1"/>
          </p:cNvSpPr>
          <p:nvPr/>
        </p:nvSpPr>
        <p:spPr bwMode="auto">
          <a:xfrm>
            <a:off x="7373938" y="40624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7" name="AutoShape 19"/>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8" name="AutoShape 20"/>
          <p:cNvSpPr>
            <a:spLocks noChangeAspect="1" noChangeArrowheads="1"/>
          </p:cNvSpPr>
          <p:nvPr/>
        </p:nvSpPr>
        <p:spPr bwMode="auto">
          <a:xfrm>
            <a:off x="6877050" y="297973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9" name="AutoShape 21"/>
          <p:cNvSpPr>
            <a:spLocks noChangeAspect="1" noChangeArrowheads="1"/>
          </p:cNvSpPr>
          <p:nvPr/>
        </p:nvSpPr>
        <p:spPr bwMode="auto">
          <a:xfrm>
            <a:off x="6223000" y="18986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0" name="AutoShape 22"/>
          <p:cNvSpPr>
            <a:spLocks noChangeAspect="1" noChangeArrowheads="1"/>
          </p:cNvSpPr>
          <p:nvPr/>
        </p:nvSpPr>
        <p:spPr bwMode="auto">
          <a:xfrm>
            <a:off x="6224588" y="18859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1" name="AutoShape 23"/>
          <p:cNvSpPr>
            <a:spLocks noChangeAspect="1" noChangeArrowheads="1"/>
          </p:cNvSpPr>
          <p:nvPr/>
        </p:nvSpPr>
        <p:spPr bwMode="auto">
          <a:xfrm>
            <a:off x="5013325" y="1174750"/>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2" name="AutoShape 24"/>
          <p:cNvSpPr>
            <a:spLocks noChangeAspect="1" noChangeArrowheads="1"/>
          </p:cNvSpPr>
          <p:nvPr/>
        </p:nvSpPr>
        <p:spPr bwMode="auto">
          <a:xfrm>
            <a:off x="5187950" y="196532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3" name="AutoShape 25"/>
          <p:cNvSpPr>
            <a:spLocks noChangeAspect="1" noChangeArrowheads="1"/>
          </p:cNvSpPr>
          <p:nvPr/>
        </p:nvSpPr>
        <p:spPr bwMode="auto">
          <a:xfrm>
            <a:off x="4803775" y="16192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4" name="AutoShape 26"/>
          <p:cNvSpPr>
            <a:spLocks noChangeAspect="1" noChangeArrowheads="1"/>
          </p:cNvSpPr>
          <p:nvPr/>
        </p:nvSpPr>
        <p:spPr bwMode="auto">
          <a:xfrm>
            <a:off x="5900738" y="2324100"/>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5" name="AutoShape 27"/>
          <p:cNvSpPr>
            <a:spLocks noChangeAspect="1" noChangeArrowheads="1"/>
          </p:cNvSpPr>
          <p:nvPr/>
        </p:nvSpPr>
        <p:spPr bwMode="auto">
          <a:xfrm>
            <a:off x="6208713" y="28273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757533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A3D5FB73-4FC1-D14B-AD95-72C90C14924C}" type="slidenum">
              <a:rPr lang="en-US" altLang="en-US"/>
              <a:pPr/>
              <a:t>18</a:t>
            </a:fld>
            <a:endParaRPr lang="en-US" altLang="en-US"/>
          </a:p>
        </p:txBody>
      </p:sp>
      <p:sp>
        <p:nvSpPr>
          <p:cNvPr id="357378" name="Line 2"/>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79" name="Line 3"/>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0" name="Line 4"/>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1" name="Oval 5"/>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2" name="Oval 6"/>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3" name="Oval 7"/>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4" name="Line 8"/>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5" name="Line 9"/>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6" name="Line 10"/>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7" name="Oval 11"/>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8" name="Oval 12"/>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9" name="Oval 13"/>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0" name="Line 14"/>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1" name="Line 15"/>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2" name="Line 16"/>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3" name="Oval 17"/>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4" name="Oval 18"/>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5" name="Line 19"/>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6" name="Line 20"/>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7" name="Line 21"/>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8" name="AutoShape 22"/>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9" name="AutoShape 23"/>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0" name="AutoShape 24"/>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1" name="AutoShape 25"/>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2" name="AutoShape 26"/>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01830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4"/>
          <p:cNvSpPr>
            <a:spLocks noGrp="1"/>
          </p:cNvSpPr>
          <p:nvPr>
            <p:ph type="sldNum" sz="quarter" idx="4294967295"/>
          </p:nvPr>
        </p:nvSpPr>
        <p:spPr>
          <a:xfrm>
            <a:off x="3276600" y="6477000"/>
            <a:ext cx="2133600" cy="365125"/>
          </a:xfrm>
          <a:prstGeom prst="rect">
            <a:avLst/>
          </a:prstGeom>
        </p:spPr>
        <p:txBody>
          <a:bodyPr/>
          <a:lstStyle/>
          <a:p>
            <a:fld id="{5B808EE1-2781-C844-AF2B-AB167E948C0C}" type="slidenum">
              <a:rPr lang="en-US" altLang="en-US"/>
              <a:pPr/>
              <a:t>19</a:t>
            </a:fld>
            <a:endParaRPr lang="en-US" altLang="en-US"/>
          </a:p>
        </p:txBody>
      </p:sp>
      <p:grpSp>
        <p:nvGrpSpPr>
          <p:cNvPr id="359426" name="Group 2"/>
          <p:cNvGrpSpPr>
            <a:grpSpLocks/>
          </p:cNvGrpSpPr>
          <p:nvPr/>
        </p:nvGrpSpPr>
        <p:grpSpPr bwMode="auto">
          <a:xfrm>
            <a:off x="6477000" y="4114800"/>
            <a:ext cx="533400" cy="361950"/>
            <a:chOff x="3504" y="1728"/>
            <a:chExt cx="336" cy="228"/>
          </a:xfrm>
        </p:grpSpPr>
        <p:sp>
          <p:nvSpPr>
            <p:cNvPr id="359427"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28"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29" name="Group 5"/>
          <p:cNvGrpSpPr>
            <a:grpSpLocks/>
          </p:cNvGrpSpPr>
          <p:nvPr/>
        </p:nvGrpSpPr>
        <p:grpSpPr bwMode="auto">
          <a:xfrm>
            <a:off x="5867400" y="2971800"/>
            <a:ext cx="533400" cy="361950"/>
            <a:chOff x="3504" y="1728"/>
            <a:chExt cx="336" cy="228"/>
          </a:xfrm>
        </p:grpSpPr>
        <p:sp>
          <p:nvSpPr>
            <p:cNvPr id="359430" name="Line 6"/>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1" name="Picture 7"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2" name="Group 8"/>
          <p:cNvGrpSpPr>
            <a:grpSpLocks/>
          </p:cNvGrpSpPr>
          <p:nvPr/>
        </p:nvGrpSpPr>
        <p:grpSpPr bwMode="auto">
          <a:xfrm>
            <a:off x="7086600" y="4114800"/>
            <a:ext cx="533400" cy="361950"/>
            <a:chOff x="3504" y="1728"/>
            <a:chExt cx="336" cy="228"/>
          </a:xfrm>
        </p:grpSpPr>
        <p:sp>
          <p:nvSpPr>
            <p:cNvPr id="359433" name="Line 9"/>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4" name="Picture 1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5" name="Group 11"/>
          <p:cNvGrpSpPr>
            <a:grpSpLocks/>
          </p:cNvGrpSpPr>
          <p:nvPr/>
        </p:nvGrpSpPr>
        <p:grpSpPr bwMode="auto">
          <a:xfrm>
            <a:off x="5562600" y="2743200"/>
            <a:ext cx="533400" cy="361950"/>
            <a:chOff x="3504" y="1728"/>
            <a:chExt cx="336" cy="228"/>
          </a:xfrm>
        </p:grpSpPr>
        <p:sp>
          <p:nvSpPr>
            <p:cNvPr id="359436" name="Line 12"/>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7" name="Picture 13"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8" name="Group 14"/>
          <p:cNvGrpSpPr>
            <a:grpSpLocks/>
          </p:cNvGrpSpPr>
          <p:nvPr/>
        </p:nvGrpSpPr>
        <p:grpSpPr bwMode="auto">
          <a:xfrm>
            <a:off x="6800850" y="3844925"/>
            <a:ext cx="533400" cy="361950"/>
            <a:chOff x="3504" y="1728"/>
            <a:chExt cx="336" cy="228"/>
          </a:xfrm>
        </p:grpSpPr>
        <p:sp>
          <p:nvSpPr>
            <p:cNvPr id="359439" name="Line 15"/>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40" name="Picture 16"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59441" name="Line 17"/>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2" name="Line 18"/>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3" name="Line 19"/>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4" name="Oval 2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5" name="Oval 2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6" name="Oval 2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7" name="Line 23"/>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8" name="Line 24"/>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9" name="Line 25"/>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0" name="Oval 2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1" name="Oval 2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2" name="Oval 2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3" name="Line 29"/>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4" name="Line 30"/>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5" name="Line 31"/>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6" name="Oval 3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7" name="Oval 3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8" name="Line 34"/>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9" name="Line 35"/>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60" name="Line 36"/>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61" name="AutoShape 37"/>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2" name="AutoShape 38"/>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3" name="AutoShape 39"/>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4" name="AutoShape 40"/>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5" name="AutoShape 41"/>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9466" name="Picture 42"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59467" name="Oval 4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8" name="Oval 4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9" name="Oval 4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0" name="Oval 4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1" name="Oval 4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2" name="Line 48"/>
          <p:cNvSpPr>
            <a:spLocks noChangeShapeType="1"/>
          </p:cNvSpPr>
          <p:nvPr/>
        </p:nvSpPr>
        <p:spPr bwMode="auto">
          <a:xfrm flipV="1">
            <a:off x="4343400" y="381000"/>
            <a:ext cx="205740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3" name="Line 49"/>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4" name="Line 50"/>
          <p:cNvSpPr>
            <a:spLocks noChangeShapeType="1"/>
          </p:cNvSpPr>
          <p:nvPr/>
        </p:nvSpPr>
        <p:spPr bwMode="auto">
          <a:xfrm flipH="1">
            <a:off x="6096000" y="2143125"/>
            <a:ext cx="314325" cy="600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5" name="Line 51"/>
          <p:cNvSpPr>
            <a:spLocks noChangeShapeType="1"/>
          </p:cNvSpPr>
          <p:nvPr/>
        </p:nvSpPr>
        <p:spPr bwMode="auto">
          <a:xfrm flipV="1">
            <a:off x="4219575" y="304800"/>
            <a:ext cx="2257425" cy="11144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6" name="Line 52"/>
          <p:cNvSpPr>
            <a:spLocks noChangeShapeType="1"/>
          </p:cNvSpPr>
          <p:nvPr/>
        </p:nvSpPr>
        <p:spPr bwMode="auto">
          <a:xfrm>
            <a:off x="6477000" y="304800"/>
            <a:ext cx="862013" cy="26781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7" name="Line 53"/>
          <p:cNvSpPr>
            <a:spLocks noChangeShapeType="1"/>
          </p:cNvSpPr>
          <p:nvPr/>
        </p:nvSpPr>
        <p:spPr bwMode="auto">
          <a:xfrm>
            <a:off x="7356475" y="2990850"/>
            <a:ext cx="7938" cy="854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8" name="Line 54"/>
          <p:cNvSpPr>
            <a:spLocks noChangeShapeType="1"/>
          </p:cNvSpPr>
          <p:nvPr/>
        </p:nvSpPr>
        <p:spPr bwMode="auto">
          <a:xfrm flipV="1">
            <a:off x="4171950" y="315913"/>
            <a:ext cx="2201863" cy="15478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9" name="Line 55"/>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0" name="Line 56"/>
          <p:cNvSpPr>
            <a:spLocks noChangeShapeType="1"/>
          </p:cNvSpPr>
          <p:nvPr/>
        </p:nvSpPr>
        <p:spPr bwMode="auto">
          <a:xfrm flipH="1">
            <a:off x="6438900" y="2163763"/>
            <a:ext cx="0" cy="8001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1" name="Line 57"/>
          <p:cNvSpPr>
            <a:spLocks noChangeShapeType="1"/>
          </p:cNvSpPr>
          <p:nvPr/>
        </p:nvSpPr>
        <p:spPr bwMode="auto">
          <a:xfrm>
            <a:off x="6477000" y="304800"/>
            <a:ext cx="838200" cy="2667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2" name="Line 58"/>
          <p:cNvSpPr>
            <a:spLocks noChangeShapeType="1"/>
          </p:cNvSpPr>
          <p:nvPr/>
        </p:nvSpPr>
        <p:spPr bwMode="auto">
          <a:xfrm>
            <a:off x="7315200" y="2971800"/>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3" name="Line 59"/>
          <p:cNvSpPr>
            <a:spLocks noChangeShapeType="1"/>
          </p:cNvSpPr>
          <p:nvPr/>
        </p:nvSpPr>
        <p:spPr bwMode="auto">
          <a:xfrm flipV="1">
            <a:off x="3962400" y="304800"/>
            <a:ext cx="2514600" cy="14287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4" name="Line 60"/>
          <p:cNvSpPr>
            <a:spLocks noChangeShapeType="1"/>
          </p:cNvSpPr>
          <p:nvPr/>
        </p:nvSpPr>
        <p:spPr bwMode="auto">
          <a:xfrm flipV="1">
            <a:off x="4025900" y="319088"/>
            <a:ext cx="2427288" cy="13668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5" name="Line 61"/>
          <p:cNvSpPr>
            <a:spLocks noChangeShapeType="1"/>
          </p:cNvSpPr>
          <p:nvPr/>
        </p:nvSpPr>
        <p:spPr bwMode="auto">
          <a:xfrm>
            <a:off x="6457950" y="307975"/>
            <a:ext cx="917575" cy="2701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6" name="Line 62"/>
          <p:cNvSpPr>
            <a:spLocks noChangeShapeType="1"/>
          </p:cNvSpPr>
          <p:nvPr/>
        </p:nvSpPr>
        <p:spPr bwMode="auto">
          <a:xfrm>
            <a:off x="7361238" y="2971800"/>
            <a:ext cx="258762" cy="11620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079917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9466"/>
                                        </p:tgtEl>
                                        <p:attrNameLst>
                                          <p:attrName>style.visibility</p:attrName>
                                        </p:attrNameLst>
                                      </p:cBhvr>
                                      <p:to>
                                        <p:strVal val="visible"/>
                                      </p:to>
                                    </p:set>
                                    <p:animEffect transition="in" filter="dissolve">
                                      <p:cBhvr>
                                        <p:cTn id="7" dur="500"/>
                                        <p:tgtEl>
                                          <p:spTgt spid="35946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9468"/>
                                        </p:tgtEl>
                                        <p:attrNameLst>
                                          <p:attrName>style.visibility</p:attrName>
                                        </p:attrNameLst>
                                      </p:cBhvr>
                                      <p:to>
                                        <p:strVal val="visible"/>
                                      </p:to>
                                    </p:set>
                                    <p:animEffect transition="in" filter="dissolve">
                                      <p:cBhvr>
                                        <p:cTn id="11" dur="500"/>
                                        <p:tgtEl>
                                          <p:spTgt spid="359468"/>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9472"/>
                                        </p:tgtEl>
                                        <p:attrNameLst>
                                          <p:attrName>style.visibility</p:attrName>
                                        </p:attrNameLst>
                                      </p:cBhvr>
                                      <p:to>
                                        <p:strVal val="visible"/>
                                      </p:to>
                                    </p:set>
                                    <p:animEffect transition="in" filter="wipe(left)">
                                      <p:cBhvr>
                                        <p:cTn id="15" dur="500"/>
                                        <p:tgtEl>
                                          <p:spTgt spid="35947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59473"/>
                                        </p:tgtEl>
                                        <p:attrNameLst>
                                          <p:attrName>style.visibility</p:attrName>
                                        </p:attrNameLst>
                                      </p:cBhvr>
                                      <p:to>
                                        <p:strVal val="visible"/>
                                      </p:to>
                                    </p:set>
                                    <p:animEffect transition="in" filter="wipe(up)">
                                      <p:cBhvr>
                                        <p:cTn id="19" dur="500"/>
                                        <p:tgtEl>
                                          <p:spTgt spid="35947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59474"/>
                                        </p:tgtEl>
                                        <p:attrNameLst>
                                          <p:attrName>style.visibility</p:attrName>
                                        </p:attrNameLst>
                                      </p:cBhvr>
                                      <p:to>
                                        <p:strVal val="visible"/>
                                      </p:to>
                                    </p:set>
                                    <p:animEffect transition="in" filter="wipe(up)">
                                      <p:cBhvr>
                                        <p:cTn id="23" dur="500"/>
                                        <p:tgtEl>
                                          <p:spTgt spid="35947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59435"/>
                                        </p:tgtEl>
                                        <p:attrNameLst>
                                          <p:attrName>style.visibility</p:attrName>
                                        </p:attrNameLst>
                                      </p:cBhvr>
                                      <p:to>
                                        <p:strVal val="visible"/>
                                      </p:to>
                                    </p:set>
                                    <p:animEffect transition="in" filter="wipe(right)">
                                      <p:cBhvr>
                                        <p:cTn id="27" dur="500"/>
                                        <p:tgtEl>
                                          <p:spTgt spid="35943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5947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947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947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59467"/>
                                        </p:tgtEl>
                                        <p:attrNameLst>
                                          <p:attrName>style.visibility</p:attrName>
                                        </p:attrNameLst>
                                      </p:cBhvr>
                                      <p:to>
                                        <p:strVal val="visible"/>
                                      </p:to>
                                    </p:set>
                                    <p:animEffect transition="in" filter="dissolve">
                                      <p:cBhvr>
                                        <p:cTn id="38" dur="500"/>
                                        <p:tgtEl>
                                          <p:spTgt spid="35946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59475"/>
                                        </p:tgtEl>
                                        <p:attrNameLst>
                                          <p:attrName>style.visibility</p:attrName>
                                        </p:attrNameLst>
                                      </p:cBhvr>
                                      <p:to>
                                        <p:strVal val="visible"/>
                                      </p:to>
                                    </p:set>
                                    <p:animEffect transition="in" filter="wipe(left)">
                                      <p:cBhvr>
                                        <p:cTn id="42" dur="500"/>
                                        <p:tgtEl>
                                          <p:spTgt spid="359475"/>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59476"/>
                                        </p:tgtEl>
                                        <p:attrNameLst>
                                          <p:attrName>style.visibility</p:attrName>
                                        </p:attrNameLst>
                                      </p:cBhvr>
                                      <p:to>
                                        <p:strVal val="visible"/>
                                      </p:to>
                                    </p:set>
                                    <p:animEffect transition="in" filter="wipe(up)">
                                      <p:cBhvr>
                                        <p:cTn id="46" dur="500"/>
                                        <p:tgtEl>
                                          <p:spTgt spid="359476"/>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59477"/>
                                        </p:tgtEl>
                                        <p:attrNameLst>
                                          <p:attrName>style.visibility</p:attrName>
                                        </p:attrNameLst>
                                      </p:cBhvr>
                                      <p:to>
                                        <p:strVal val="visible"/>
                                      </p:to>
                                    </p:set>
                                    <p:animEffect transition="in" filter="wipe(up)">
                                      <p:cBhvr>
                                        <p:cTn id="50" dur="500"/>
                                        <p:tgtEl>
                                          <p:spTgt spid="359477"/>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359438"/>
                                        </p:tgtEl>
                                        <p:attrNameLst>
                                          <p:attrName>style.visibility</p:attrName>
                                        </p:attrNameLst>
                                      </p:cBhvr>
                                      <p:to>
                                        <p:strVal val="visible"/>
                                      </p:to>
                                    </p:set>
                                    <p:animEffect transition="in" filter="wipe(right)">
                                      <p:cBhvr>
                                        <p:cTn id="54" dur="500"/>
                                        <p:tgtEl>
                                          <p:spTgt spid="359438"/>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35947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5947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59475"/>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359470"/>
                                        </p:tgtEl>
                                        <p:attrNameLst>
                                          <p:attrName>style.visibility</p:attrName>
                                        </p:attrNameLst>
                                      </p:cBhvr>
                                      <p:to>
                                        <p:strVal val="visible"/>
                                      </p:to>
                                    </p:set>
                                    <p:animEffect transition="in" filter="dissolve">
                                      <p:cBhvr>
                                        <p:cTn id="65" dur="500"/>
                                        <p:tgtEl>
                                          <p:spTgt spid="359470"/>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9478"/>
                                        </p:tgtEl>
                                        <p:attrNameLst>
                                          <p:attrName>style.visibility</p:attrName>
                                        </p:attrNameLst>
                                      </p:cBhvr>
                                      <p:to>
                                        <p:strVal val="visible"/>
                                      </p:to>
                                    </p:set>
                                    <p:animEffect transition="in" filter="wipe(left)">
                                      <p:cBhvr>
                                        <p:cTn id="69" dur="500"/>
                                        <p:tgtEl>
                                          <p:spTgt spid="359478"/>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359479"/>
                                        </p:tgtEl>
                                        <p:attrNameLst>
                                          <p:attrName>style.visibility</p:attrName>
                                        </p:attrNameLst>
                                      </p:cBhvr>
                                      <p:to>
                                        <p:strVal val="visible"/>
                                      </p:to>
                                    </p:set>
                                    <p:animEffect transition="in" filter="wipe(up)">
                                      <p:cBhvr>
                                        <p:cTn id="73" dur="500"/>
                                        <p:tgtEl>
                                          <p:spTgt spid="359479"/>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359480"/>
                                        </p:tgtEl>
                                        <p:attrNameLst>
                                          <p:attrName>style.visibility</p:attrName>
                                        </p:attrNameLst>
                                      </p:cBhvr>
                                      <p:to>
                                        <p:strVal val="visible"/>
                                      </p:to>
                                    </p:set>
                                    <p:animEffect transition="in" filter="wipe(up)">
                                      <p:cBhvr>
                                        <p:cTn id="77" dur="500"/>
                                        <p:tgtEl>
                                          <p:spTgt spid="359480"/>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59429"/>
                                        </p:tgtEl>
                                        <p:attrNameLst>
                                          <p:attrName>style.visibility</p:attrName>
                                        </p:attrNameLst>
                                      </p:cBhvr>
                                      <p:to>
                                        <p:strVal val="visible"/>
                                      </p:to>
                                    </p:set>
                                    <p:animEffect transition="in" filter="wipe(right)">
                                      <p:cBhvr>
                                        <p:cTn id="81" dur="500"/>
                                        <p:tgtEl>
                                          <p:spTgt spid="359429"/>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35947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5947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59480"/>
                                        </p:tgtEl>
                                        <p:attrNameLst>
                                          <p:attrName>style.visibility</p:attrName>
                                        </p:attrNameLst>
                                      </p:cBhvr>
                                      <p:to>
                                        <p:strVal val="hidden"/>
                                      </p:to>
                                    </p:set>
                                  </p:childTnLst>
                                </p:cTn>
                              </p:par>
                            </p:childTnLst>
                          </p:cTn>
                        </p:par>
                        <p:par>
                          <p:cTn id="89" fill="hold" nodeType="afterGroup">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359469"/>
                                        </p:tgtEl>
                                        <p:attrNameLst>
                                          <p:attrName>style.visibility</p:attrName>
                                        </p:attrNameLst>
                                      </p:cBhvr>
                                      <p:to>
                                        <p:strVal val="visible"/>
                                      </p:to>
                                    </p:set>
                                    <p:animEffect transition="in" filter="dissolve">
                                      <p:cBhvr>
                                        <p:cTn id="92" dur="500"/>
                                        <p:tgtEl>
                                          <p:spTgt spid="359469"/>
                                        </p:tgtEl>
                                      </p:cBhvr>
                                    </p:animEffect>
                                  </p:childTnLst>
                                </p:cTn>
                              </p:par>
                            </p:childTnLst>
                          </p:cTn>
                        </p:par>
                        <p:par>
                          <p:cTn id="93" fill="hold" nodeType="afterGroup">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359483"/>
                                        </p:tgtEl>
                                        <p:attrNameLst>
                                          <p:attrName>style.visibility</p:attrName>
                                        </p:attrNameLst>
                                      </p:cBhvr>
                                      <p:to>
                                        <p:strVal val="visible"/>
                                      </p:to>
                                    </p:set>
                                    <p:animEffect transition="in" filter="wipe(left)">
                                      <p:cBhvr>
                                        <p:cTn id="96" dur="500"/>
                                        <p:tgtEl>
                                          <p:spTgt spid="359483"/>
                                        </p:tgtEl>
                                      </p:cBhvr>
                                    </p:animEffect>
                                  </p:childTnLst>
                                </p:cTn>
                              </p:par>
                            </p:childTnLst>
                          </p:cTn>
                        </p:par>
                        <p:par>
                          <p:cTn id="97" fill="hold" nodeType="afterGroup">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359481"/>
                                        </p:tgtEl>
                                        <p:attrNameLst>
                                          <p:attrName>style.visibility</p:attrName>
                                        </p:attrNameLst>
                                      </p:cBhvr>
                                      <p:to>
                                        <p:strVal val="visible"/>
                                      </p:to>
                                    </p:set>
                                    <p:animEffect transition="in" filter="wipe(up)">
                                      <p:cBhvr>
                                        <p:cTn id="100" dur="500"/>
                                        <p:tgtEl>
                                          <p:spTgt spid="359481"/>
                                        </p:tgtEl>
                                      </p:cBhvr>
                                    </p:animEffect>
                                  </p:childTnLst>
                                </p:cTn>
                              </p:par>
                            </p:childTnLst>
                          </p:cTn>
                        </p:par>
                        <p:par>
                          <p:cTn id="101" fill="hold" nodeType="afterGroup">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359482"/>
                                        </p:tgtEl>
                                        <p:attrNameLst>
                                          <p:attrName>style.visibility</p:attrName>
                                        </p:attrNameLst>
                                      </p:cBhvr>
                                      <p:to>
                                        <p:strVal val="visible"/>
                                      </p:to>
                                    </p:set>
                                    <p:animEffect transition="in" filter="wipe(up)">
                                      <p:cBhvr>
                                        <p:cTn id="104" dur="500"/>
                                        <p:tgtEl>
                                          <p:spTgt spid="359482"/>
                                        </p:tgtEl>
                                      </p:cBhvr>
                                    </p:animEffect>
                                  </p:childTnLst>
                                </p:cTn>
                              </p:par>
                            </p:childTnLst>
                          </p:cTn>
                        </p:par>
                        <p:par>
                          <p:cTn id="105" fill="hold" nodeType="afterGroup">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359426"/>
                                        </p:tgtEl>
                                        <p:attrNameLst>
                                          <p:attrName>style.visibility</p:attrName>
                                        </p:attrNameLst>
                                      </p:cBhvr>
                                      <p:to>
                                        <p:strVal val="visible"/>
                                      </p:to>
                                    </p:set>
                                    <p:animEffect transition="in" filter="wipe(right)">
                                      <p:cBhvr>
                                        <p:cTn id="108" dur="500"/>
                                        <p:tgtEl>
                                          <p:spTgt spid="359426"/>
                                        </p:tgtEl>
                                      </p:cBhvr>
                                    </p:animEffect>
                                  </p:childTnLst>
                                </p:cTn>
                              </p:par>
                            </p:childTnLst>
                          </p:cTn>
                        </p:par>
                        <p:par>
                          <p:cTn id="109" fill="hold" nodeType="afterGroup">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359481"/>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359482"/>
                                        </p:tgtEl>
                                        <p:attrNameLst>
                                          <p:attrName>style.visibility</p:attrName>
                                        </p:attrNameLst>
                                      </p:cBhvr>
                                      <p:to>
                                        <p:strVal val="hidden"/>
                                      </p:to>
                                    </p:set>
                                  </p:childTnLst>
                                </p:cTn>
                              </p:par>
                            </p:childTnLst>
                          </p:cTn>
                        </p:par>
                        <p:par>
                          <p:cTn id="114" fill="hold" nodeType="afterGroup">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359483"/>
                                        </p:tgtEl>
                                        <p:attrNameLst>
                                          <p:attrName>style.visibility</p:attrName>
                                        </p:attrNameLst>
                                      </p:cBhvr>
                                      <p:to>
                                        <p:strVal val="hidden"/>
                                      </p:to>
                                    </p:set>
                                  </p:childTnLst>
                                </p:cTn>
                              </p:par>
                            </p:childTnLst>
                          </p:cTn>
                        </p:par>
                        <p:par>
                          <p:cTn id="117" fill="hold" nodeType="afterGroup">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359471"/>
                                        </p:tgtEl>
                                        <p:attrNameLst>
                                          <p:attrName>style.visibility</p:attrName>
                                        </p:attrNameLst>
                                      </p:cBhvr>
                                      <p:to>
                                        <p:strVal val="visible"/>
                                      </p:to>
                                    </p:set>
                                    <p:animEffect transition="in" filter="dissolve">
                                      <p:cBhvr>
                                        <p:cTn id="120" dur="500"/>
                                        <p:tgtEl>
                                          <p:spTgt spid="359471"/>
                                        </p:tgtEl>
                                      </p:cBhvr>
                                    </p:animEffect>
                                  </p:childTnLst>
                                </p:cTn>
                              </p:par>
                            </p:childTnLst>
                          </p:cTn>
                        </p:par>
                        <p:par>
                          <p:cTn id="121" fill="hold" nodeType="afterGroup">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359484"/>
                                        </p:tgtEl>
                                        <p:attrNameLst>
                                          <p:attrName>style.visibility</p:attrName>
                                        </p:attrNameLst>
                                      </p:cBhvr>
                                      <p:to>
                                        <p:strVal val="visible"/>
                                      </p:to>
                                    </p:set>
                                    <p:animEffect transition="in" filter="wipe(left)">
                                      <p:cBhvr>
                                        <p:cTn id="124" dur="500"/>
                                        <p:tgtEl>
                                          <p:spTgt spid="359484"/>
                                        </p:tgtEl>
                                      </p:cBhvr>
                                    </p:animEffect>
                                  </p:childTnLst>
                                </p:cTn>
                              </p:par>
                            </p:childTnLst>
                          </p:cTn>
                        </p:par>
                        <p:par>
                          <p:cTn id="125" fill="hold" nodeType="afterGroup">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359485"/>
                                        </p:tgtEl>
                                        <p:attrNameLst>
                                          <p:attrName>style.visibility</p:attrName>
                                        </p:attrNameLst>
                                      </p:cBhvr>
                                      <p:to>
                                        <p:strVal val="visible"/>
                                      </p:to>
                                    </p:set>
                                    <p:animEffect transition="in" filter="wipe(up)">
                                      <p:cBhvr>
                                        <p:cTn id="128" dur="500"/>
                                        <p:tgtEl>
                                          <p:spTgt spid="359485"/>
                                        </p:tgtEl>
                                      </p:cBhvr>
                                    </p:animEffect>
                                  </p:childTnLst>
                                </p:cTn>
                              </p:par>
                            </p:childTnLst>
                          </p:cTn>
                        </p:par>
                        <p:par>
                          <p:cTn id="129" fill="hold" nodeType="afterGroup">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359486"/>
                                        </p:tgtEl>
                                        <p:attrNameLst>
                                          <p:attrName>style.visibility</p:attrName>
                                        </p:attrNameLst>
                                      </p:cBhvr>
                                      <p:to>
                                        <p:strVal val="visible"/>
                                      </p:to>
                                    </p:set>
                                    <p:animEffect transition="in" filter="wipe(up)">
                                      <p:cBhvr>
                                        <p:cTn id="132" dur="500"/>
                                        <p:tgtEl>
                                          <p:spTgt spid="359486"/>
                                        </p:tgtEl>
                                      </p:cBhvr>
                                    </p:animEffect>
                                  </p:childTnLst>
                                </p:cTn>
                              </p:par>
                            </p:childTnLst>
                          </p:cTn>
                        </p:par>
                        <p:par>
                          <p:cTn id="133" fill="hold" nodeType="afterGroup">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359432"/>
                                        </p:tgtEl>
                                        <p:attrNameLst>
                                          <p:attrName>style.visibility</p:attrName>
                                        </p:attrNameLst>
                                      </p:cBhvr>
                                      <p:to>
                                        <p:strVal val="visible"/>
                                      </p:to>
                                    </p:set>
                                    <p:animEffect transition="in" filter="wipe(right)">
                                      <p:cBhvr>
                                        <p:cTn id="136" dur="500"/>
                                        <p:tgtEl>
                                          <p:spTgt spid="359432"/>
                                        </p:tgtEl>
                                      </p:cBhvr>
                                    </p:animEffect>
                                  </p:childTnLst>
                                </p:cTn>
                              </p:par>
                            </p:childTnLst>
                          </p:cTn>
                        </p:par>
                        <p:par>
                          <p:cTn id="137" fill="hold" nodeType="afterGroup">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359484"/>
                                        </p:tgtEl>
                                        <p:attrNameLst>
                                          <p:attrName>style.visibility</p:attrName>
                                        </p:attrNameLst>
                                      </p:cBhvr>
                                      <p:to>
                                        <p:strVal val="hidden"/>
                                      </p:to>
                                    </p:set>
                                  </p:childTnLst>
                                </p:cTn>
                              </p:par>
                            </p:childTnLst>
                          </p:cTn>
                        </p:par>
                        <p:par>
                          <p:cTn id="140" fill="hold" nodeType="afterGroup">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359485"/>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594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67" grpId="0" animBg="1"/>
      <p:bldP spid="359468" grpId="0" animBg="1"/>
      <p:bldP spid="359469" grpId="0" animBg="1"/>
      <p:bldP spid="359470" grpId="0" animBg="1"/>
      <p:bldP spid="359471" grpId="0" animBg="1"/>
      <p:bldP spid="359472" grpId="0" animBg="1"/>
      <p:bldP spid="359472" grpId="1" animBg="1"/>
      <p:bldP spid="359473" grpId="0" animBg="1"/>
      <p:bldP spid="359473" grpId="1" animBg="1"/>
      <p:bldP spid="359474" grpId="0" animBg="1"/>
      <p:bldP spid="359474" grpId="1" animBg="1"/>
      <p:bldP spid="359475" grpId="0" animBg="1"/>
      <p:bldP spid="359475" grpId="1" animBg="1"/>
      <p:bldP spid="359476" grpId="0" animBg="1"/>
      <p:bldP spid="359476" grpId="1" animBg="1"/>
      <p:bldP spid="359477" grpId="0" animBg="1"/>
      <p:bldP spid="359477" grpId="1" animBg="1"/>
      <p:bldP spid="359478" grpId="0" animBg="1"/>
      <p:bldP spid="359478" grpId="1" animBg="1"/>
      <p:bldP spid="359479" grpId="0" animBg="1"/>
      <p:bldP spid="359479" grpId="1" animBg="1"/>
      <p:bldP spid="359480" grpId="0" animBg="1"/>
      <p:bldP spid="359480" grpId="1" animBg="1"/>
      <p:bldP spid="359481" grpId="0" animBg="1"/>
      <p:bldP spid="359481" grpId="1" animBg="1"/>
      <p:bldP spid="359482" grpId="0" animBg="1"/>
      <p:bldP spid="359482" grpId="1" animBg="1"/>
      <p:bldP spid="359483" grpId="0" animBg="1"/>
      <p:bldP spid="359483" grpId="1" animBg="1"/>
      <p:bldP spid="359484" grpId="0" animBg="1"/>
      <p:bldP spid="359484" grpId="1" animBg="1"/>
      <p:bldP spid="359485" grpId="0" animBg="1"/>
      <p:bldP spid="359485" grpId="1" animBg="1"/>
      <p:bldP spid="359486" grpId="0" animBg="1"/>
      <p:bldP spid="35948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215313" cy="914400"/>
          </a:xfrm>
        </p:spPr>
        <p:txBody>
          <a:bodyPr/>
          <a:lstStyle/>
          <a:p>
            <a:r>
              <a:rPr lang="en-US" dirty="0" smtClean="0"/>
              <a:t>Why Visual Search Is Important?</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a:t>
            </a:fld>
            <a:endParaRPr lang="en-US" altLang="en-US"/>
          </a:p>
        </p:txBody>
      </p:sp>
      <p:sp>
        <p:nvSpPr>
          <p:cNvPr id="5" name="Content Placeholder 2"/>
          <p:cNvSpPr txBox="1">
            <a:spLocks/>
          </p:cNvSpPr>
          <p:nvPr/>
        </p:nvSpPr>
        <p:spPr>
          <a:xfrm>
            <a:off x="257174" y="914400"/>
            <a:ext cx="8810626" cy="521176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Applications demanded by the increasing amount of images/videos:</a:t>
            </a:r>
          </a:p>
          <a:p>
            <a:pPr>
              <a:buFontTx/>
              <a:buChar char="-"/>
            </a:pPr>
            <a:r>
              <a:rPr lang="en-US" sz="2400" i="0" dirty="0" smtClean="0"/>
              <a:t>Diving into personal albums</a:t>
            </a:r>
          </a:p>
          <a:p>
            <a:pPr>
              <a:buFontTx/>
              <a:buChar char="-"/>
            </a:pPr>
            <a:r>
              <a:rPr lang="en-US" sz="2400" i="0" dirty="0" smtClean="0"/>
              <a:t>Recommending </a:t>
            </a:r>
            <a:r>
              <a:rPr lang="en-US" sz="2400" i="0" dirty="0" err="1" smtClean="0"/>
              <a:t>Youtube</a:t>
            </a:r>
            <a:r>
              <a:rPr lang="en-US" sz="2400" i="0" dirty="0" smtClean="0"/>
              <a:t>/news/TV shows </a:t>
            </a:r>
          </a:p>
          <a:p>
            <a:pPr>
              <a:buFontTx/>
              <a:buChar char="-"/>
            </a:pPr>
            <a:r>
              <a:rPr lang="en-US" sz="2400" i="0" dirty="0" smtClean="0"/>
              <a:t>Searching clothes</a:t>
            </a:r>
            <a:r>
              <a:rPr lang="en-US" sz="2400" i="0" dirty="0"/>
              <a:t> </a:t>
            </a:r>
            <a:r>
              <a:rPr lang="en-US" sz="2400" i="0" dirty="0" smtClean="0"/>
              <a:t>and fashion products</a:t>
            </a:r>
          </a:p>
          <a:p>
            <a:pPr>
              <a:buFontTx/>
              <a:buChar char="-"/>
            </a:pPr>
            <a:r>
              <a:rPr lang="en-US" sz="2400" i="0" dirty="0" smtClean="0"/>
              <a:t>Organizing social media</a:t>
            </a:r>
          </a:p>
          <a:p>
            <a:pPr marL="0" indent="0">
              <a:buNone/>
            </a:pPr>
            <a:endParaRPr lang="en-US" sz="1000" i="0" dirty="0"/>
          </a:p>
          <a:p>
            <a:pPr marL="0" indent="0">
              <a:buNone/>
            </a:pPr>
            <a:r>
              <a:rPr lang="en-US" sz="2400" i="0" dirty="0" smtClean="0"/>
              <a:t>Visual search goes beyond the limits of visual classification:</a:t>
            </a:r>
          </a:p>
          <a:p>
            <a:r>
              <a:rPr lang="en-US" sz="2400" i="0" dirty="0" smtClean="0"/>
              <a:t>Unlimited amount of categories</a:t>
            </a:r>
          </a:p>
          <a:p>
            <a:r>
              <a:rPr lang="en-US" sz="2400" i="0" dirty="0" smtClean="0"/>
              <a:t>Easily integrated with other systems.</a:t>
            </a:r>
          </a:p>
          <a:p>
            <a:endParaRPr lang="en-US" sz="2400" i="0" dirty="0"/>
          </a:p>
          <a:p>
            <a:pPr marL="0" indent="0">
              <a:buNone/>
            </a:pPr>
            <a:r>
              <a:rPr lang="en-US" sz="2400" i="0" dirty="0" smtClean="0"/>
              <a:t>Bear in mind that searching is complicated</a:t>
            </a:r>
            <a:r>
              <a:rPr lang="mr-IN" sz="2400" i="0" dirty="0" smtClean="0"/>
              <a:t>…</a:t>
            </a:r>
            <a:r>
              <a:rPr lang="en-US" sz="2400" i="0" dirty="0" smtClean="0"/>
              <a:t> we will discuss one example built from scratch. </a:t>
            </a:r>
            <a:endParaRPr lang="en-US" sz="1000" i="0" dirty="0"/>
          </a:p>
          <a:p>
            <a:pPr marL="0" indent="0">
              <a:buNone/>
            </a:pPr>
            <a:endParaRPr lang="en-US" sz="2400" i="0" dirty="0" smtClean="0"/>
          </a:p>
        </p:txBody>
      </p:sp>
    </p:spTree>
    <p:extLst>
      <p:ext uri="{BB962C8B-B14F-4D97-AF65-F5344CB8AC3E}">
        <p14:creationId xmlns:p14="http://schemas.microsoft.com/office/powerpoint/2010/main" val="1045730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4"/>
          <p:cNvSpPr>
            <a:spLocks noGrp="1"/>
          </p:cNvSpPr>
          <p:nvPr>
            <p:ph type="sldNum" sz="quarter" idx="4294967295"/>
          </p:nvPr>
        </p:nvSpPr>
        <p:spPr>
          <a:xfrm>
            <a:off x="3276600" y="6477000"/>
            <a:ext cx="2133600" cy="365125"/>
          </a:xfrm>
          <a:prstGeom prst="rect">
            <a:avLst/>
          </a:prstGeom>
        </p:spPr>
        <p:txBody>
          <a:bodyPr/>
          <a:lstStyle/>
          <a:p>
            <a:fld id="{6C9A2A5B-A742-824E-9E3E-670F58E9EDF9}" type="slidenum">
              <a:rPr lang="en-US" altLang="en-US"/>
              <a:pPr/>
              <a:t>20</a:t>
            </a:fld>
            <a:endParaRPr lang="en-US" altLang="en-US"/>
          </a:p>
        </p:txBody>
      </p:sp>
      <p:grpSp>
        <p:nvGrpSpPr>
          <p:cNvPr id="361474" name="Group 2"/>
          <p:cNvGrpSpPr>
            <a:grpSpLocks/>
          </p:cNvGrpSpPr>
          <p:nvPr/>
        </p:nvGrpSpPr>
        <p:grpSpPr bwMode="auto">
          <a:xfrm>
            <a:off x="6477000" y="4114800"/>
            <a:ext cx="533400" cy="361950"/>
            <a:chOff x="3504" y="1728"/>
            <a:chExt cx="336" cy="228"/>
          </a:xfrm>
        </p:grpSpPr>
        <p:sp>
          <p:nvSpPr>
            <p:cNvPr id="361475"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76"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77" name="Group 5"/>
          <p:cNvGrpSpPr>
            <a:grpSpLocks/>
          </p:cNvGrpSpPr>
          <p:nvPr/>
        </p:nvGrpSpPr>
        <p:grpSpPr bwMode="auto">
          <a:xfrm>
            <a:off x="4191000" y="2370138"/>
            <a:ext cx="1600200" cy="1200150"/>
            <a:chOff x="2256" y="1152"/>
            <a:chExt cx="1008" cy="756"/>
          </a:xfrm>
        </p:grpSpPr>
        <p:sp>
          <p:nvSpPr>
            <p:cNvPr id="361478" name="Line 6"/>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79" name="Picture 7"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0" name="Group 8"/>
          <p:cNvGrpSpPr>
            <a:grpSpLocks/>
          </p:cNvGrpSpPr>
          <p:nvPr/>
        </p:nvGrpSpPr>
        <p:grpSpPr bwMode="auto">
          <a:xfrm>
            <a:off x="7086600" y="4114800"/>
            <a:ext cx="533400" cy="361950"/>
            <a:chOff x="3504" y="1728"/>
            <a:chExt cx="336" cy="228"/>
          </a:xfrm>
        </p:grpSpPr>
        <p:sp>
          <p:nvSpPr>
            <p:cNvPr id="361481" name="Line 9"/>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2" name="Picture 1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83" name="Group 11"/>
          <p:cNvGrpSpPr>
            <a:grpSpLocks/>
          </p:cNvGrpSpPr>
          <p:nvPr/>
        </p:nvGrpSpPr>
        <p:grpSpPr bwMode="auto">
          <a:xfrm>
            <a:off x="4811713" y="2981325"/>
            <a:ext cx="1600200" cy="1200150"/>
            <a:chOff x="2256" y="1152"/>
            <a:chExt cx="1008" cy="756"/>
          </a:xfrm>
        </p:grpSpPr>
        <p:sp>
          <p:nvSpPr>
            <p:cNvPr id="361484" name="Line 12"/>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5" name="Picture 13"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6" name="Group 14"/>
          <p:cNvGrpSpPr>
            <a:grpSpLocks/>
          </p:cNvGrpSpPr>
          <p:nvPr/>
        </p:nvGrpSpPr>
        <p:grpSpPr bwMode="auto">
          <a:xfrm>
            <a:off x="5867400" y="2971800"/>
            <a:ext cx="533400" cy="361950"/>
            <a:chOff x="3504" y="1728"/>
            <a:chExt cx="336" cy="228"/>
          </a:xfrm>
        </p:grpSpPr>
        <p:sp>
          <p:nvSpPr>
            <p:cNvPr id="361487" name="Line 15"/>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8" name="Picture 16"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89" name="Group 17"/>
          <p:cNvGrpSpPr>
            <a:grpSpLocks/>
          </p:cNvGrpSpPr>
          <p:nvPr/>
        </p:nvGrpSpPr>
        <p:grpSpPr bwMode="auto">
          <a:xfrm>
            <a:off x="3581400" y="1828800"/>
            <a:ext cx="1600200" cy="1200150"/>
            <a:chOff x="2256" y="1152"/>
            <a:chExt cx="1008" cy="756"/>
          </a:xfrm>
        </p:grpSpPr>
        <p:sp>
          <p:nvSpPr>
            <p:cNvPr id="361490" name="Line 18"/>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1" name="Picture 19"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92" name="Group 20"/>
          <p:cNvGrpSpPr>
            <a:grpSpLocks/>
          </p:cNvGrpSpPr>
          <p:nvPr/>
        </p:nvGrpSpPr>
        <p:grpSpPr bwMode="auto">
          <a:xfrm>
            <a:off x="5562600" y="2743200"/>
            <a:ext cx="533400" cy="361950"/>
            <a:chOff x="3504" y="1728"/>
            <a:chExt cx="336" cy="228"/>
          </a:xfrm>
        </p:grpSpPr>
        <p:sp>
          <p:nvSpPr>
            <p:cNvPr id="361493" name="Line 21"/>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4" name="Picture 22"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95" name="Group 23"/>
          <p:cNvGrpSpPr>
            <a:grpSpLocks/>
          </p:cNvGrpSpPr>
          <p:nvPr/>
        </p:nvGrpSpPr>
        <p:grpSpPr bwMode="auto">
          <a:xfrm>
            <a:off x="6800850" y="3844925"/>
            <a:ext cx="533400" cy="361950"/>
            <a:chOff x="3504" y="1728"/>
            <a:chExt cx="336" cy="228"/>
          </a:xfrm>
        </p:grpSpPr>
        <p:sp>
          <p:nvSpPr>
            <p:cNvPr id="361496" name="Line 2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7" name="Picture 2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1498" name="Line 26"/>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499" name="Line 27"/>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0" name="Line 28"/>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1" name="Oval 29"/>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2" name="Oval 30"/>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3" name="Oval 31"/>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4" name="Line 32"/>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5" name="Line 33"/>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6" name="Line 34"/>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7" name="Oval 35"/>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8" name="Oval 36"/>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9" name="Oval 37"/>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0" name="Line 38"/>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1" name="Line 39"/>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2" name="Line 40"/>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3" name="Oval 41"/>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4" name="Oval 42"/>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5" name="Line 43"/>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6" name="Line 44"/>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7" name="Line 45"/>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8" name="AutoShape 46"/>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9" name="AutoShape 47"/>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0" name="AutoShape 48"/>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1" name="AutoShape 49"/>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2" name="AutoShape 50"/>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1523" name="Picture 5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1524" name="Picture 52"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25" name="Oval 5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6" name="Oval 5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7" name="Oval 5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8" name="Oval 5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9" name="Oval 5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0" name="Line 58"/>
          <p:cNvSpPr>
            <a:spLocks noChangeShapeType="1"/>
          </p:cNvSpPr>
          <p:nvPr/>
        </p:nvSpPr>
        <p:spPr bwMode="auto">
          <a:xfrm flipH="1">
            <a:off x="5578475" y="381000"/>
            <a:ext cx="669925" cy="8651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1" name="Line 59"/>
          <p:cNvSpPr>
            <a:spLocks noChangeShapeType="1"/>
          </p:cNvSpPr>
          <p:nvPr/>
        </p:nvSpPr>
        <p:spPr bwMode="auto">
          <a:xfrm flipH="1">
            <a:off x="5181600" y="1219200"/>
            <a:ext cx="390525"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2" name="Line 60"/>
          <p:cNvSpPr>
            <a:spLocks noChangeShapeType="1"/>
          </p:cNvSpPr>
          <p:nvPr/>
        </p:nvSpPr>
        <p:spPr bwMode="auto">
          <a:xfrm flipV="1">
            <a:off x="3276600" y="381000"/>
            <a:ext cx="2971800" cy="1905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3" name="Oval 61"/>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4" name="Oval 62"/>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5" name="Line 63"/>
          <p:cNvSpPr>
            <a:spLocks noChangeShapeType="1"/>
          </p:cNvSpPr>
          <p:nvPr/>
        </p:nvSpPr>
        <p:spPr bwMode="auto">
          <a:xfrm flipV="1">
            <a:off x="3165475" y="350838"/>
            <a:ext cx="3143250" cy="20034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6" name="Line 64"/>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7" name="Line 65"/>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8" name="Oval 66"/>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9" name="Line 67"/>
          <p:cNvSpPr>
            <a:spLocks noChangeShapeType="1"/>
          </p:cNvSpPr>
          <p:nvPr/>
        </p:nvSpPr>
        <p:spPr bwMode="auto">
          <a:xfrm flipV="1">
            <a:off x="3227388" y="331788"/>
            <a:ext cx="3189287" cy="20145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40" name="Line 68"/>
          <p:cNvSpPr>
            <a:spLocks noChangeShapeType="1"/>
          </p:cNvSpPr>
          <p:nvPr/>
        </p:nvSpPr>
        <p:spPr bwMode="auto">
          <a:xfrm>
            <a:off x="6389688" y="338138"/>
            <a:ext cx="25400" cy="180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41" name="Line 69"/>
          <p:cNvSpPr>
            <a:spLocks noChangeShapeType="1"/>
          </p:cNvSpPr>
          <p:nvPr/>
        </p:nvSpPr>
        <p:spPr bwMode="auto">
          <a:xfrm>
            <a:off x="6424613" y="2108200"/>
            <a:ext cx="12700" cy="8953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76632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1524"/>
                                        </p:tgtEl>
                                        <p:attrNameLst>
                                          <p:attrName>style.visibility</p:attrName>
                                        </p:attrNameLst>
                                      </p:cBhvr>
                                      <p:to>
                                        <p:strVal val="visible"/>
                                      </p:to>
                                    </p:set>
                                    <p:animEffect transition="in" filter="dissolve">
                                      <p:cBhvr>
                                        <p:cTn id="7" dur="500"/>
                                        <p:tgtEl>
                                          <p:spTgt spid="36152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1533"/>
                                        </p:tgtEl>
                                        <p:attrNameLst>
                                          <p:attrName>style.visibility</p:attrName>
                                        </p:attrNameLst>
                                      </p:cBhvr>
                                      <p:to>
                                        <p:strVal val="visible"/>
                                      </p:to>
                                    </p:set>
                                    <p:animEffect transition="in" filter="dissolve">
                                      <p:cBhvr>
                                        <p:cTn id="11" dur="500"/>
                                        <p:tgtEl>
                                          <p:spTgt spid="36153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1532"/>
                                        </p:tgtEl>
                                        <p:attrNameLst>
                                          <p:attrName>style.visibility</p:attrName>
                                        </p:attrNameLst>
                                      </p:cBhvr>
                                      <p:to>
                                        <p:strVal val="visible"/>
                                      </p:to>
                                    </p:set>
                                    <p:animEffect transition="in" filter="wipe(left)">
                                      <p:cBhvr>
                                        <p:cTn id="15" dur="500"/>
                                        <p:tgtEl>
                                          <p:spTgt spid="36153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1530"/>
                                        </p:tgtEl>
                                        <p:attrNameLst>
                                          <p:attrName>style.visibility</p:attrName>
                                        </p:attrNameLst>
                                      </p:cBhvr>
                                      <p:to>
                                        <p:strVal val="visible"/>
                                      </p:to>
                                    </p:set>
                                    <p:animEffect transition="in" filter="wipe(up)">
                                      <p:cBhvr>
                                        <p:cTn id="19" dur="500"/>
                                        <p:tgtEl>
                                          <p:spTgt spid="36153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1531"/>
                                        </p:tgtEl>
                                        <p:attrNameLst>
                                          <p:attrName>style.visibility</p:attrName>
                                        </p:attrNameLst>
                                      </p:cBhvr>
                                      <p:to>
                                        <p:strVal val="visible"/>
                                      </p:to>
                                    </p:set>
                                    <p:animEffect transition="in" filter="wipe(up)">
                                      <p:cBhvr>
                                        <p:cTn id="23" dur="500"/>
                                        <p:tgtEl>
                                          <p:spTgt spid="361531"/>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61489"/>
                                        </p:tgtEl>
                                        <p:attrNameLst>
                                          <p:attrName>style.visibility</p:attrName>
                                        </p:attrNameLst>
                                      </p:cBhvr>
                                      <p:to>
                                        <p:strVal val="visible"/>
                                      </p:to>
                                    </p:set>
                                    <p:animEffect transition="in" filter="wipe(right)">
                                      <p:cBhvr>
                                        <p:cTn id="27" dur="500"/>
                                        <p:tgtEl>
                                          <p:spTgt spid="36148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6153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6153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61531"/>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61534"/>
                                        </p:tgtEl>
                                        <p:attrNameLst>
                                          <p:attrName>style.visibility</p:attrName>
                                        </p:attrNameLst>
                                      </p:cBhvr>
                                      <p:to>
                                        <p:strVal val="visible"/>
                                      </p:to>
                                    </p:set>
                                    <p:animEffect transition="in" filter="dissolve">
                                      <p:cBhvr>
                                        <p:cTn id="38" dur="500"/>
                                        <p:tgtEl>
                                          <p:spTgt spid="361534"/>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61535"/>
                                        </p:tgtEl>
                                        <p:attrNameLst>
                                          <p:attrName>style.visibility</p:attrName>
                                        </p:attrNameLst>
                                      </p:cBhvr>
                                      <p:to>
                                        <p:strVal val="visible"/>
                                      </p:to>
                                    </p:set>
                                    <p:animEffect transition="in" filter="wipe(left)">
                                      <p:cBhvr>
                                        <p:cTn id="42" dur="500"/>
                                        <p:tgtEl>
                                          <p:spTgt spid="361535"/>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61536"/>
                                        </p:tgtEl>
                                        <p:attrNameLst>
                                          <p:attrName>style.visibility</p:attrName>
                                        </p:attrNameLst>
                                      </p:cBhvr>
                                      <p:to>
                                        <p:strVal val="visible"/>
                                      </p:to>
                                    </p:set>
                                    <p:animEffect transition="in" filter="wipe(up)">
                                      <p:cBhvr>
                                        <p:cTn id="46" dur="500"/>
                                        <p:tgtEl>
                                          <p:spTgt spid="361536"/>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61537"/>
                                        </p:tgtEl>
                                        <p:attrNameLst>
                                          <p:attrName>style.visibility</p:attrName>
                                        </p:attrNameLst>
                                      </p:cBhvr>
                                      <p:to>
                                        <p:strVal val="visible"/>
                                      </p:to>
                                    </p:set>
                                    <p:animEffect transition="in" filter="wipe(up)">
                                      <p:cBhvr>
                                        <p:cTn id="50" dur="500"/>
                                        <p:tgtEl>
                                          <p:spTgt spid="361537"/>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361477"/>
                                        </p:tgtEl>
                                        <p:attrNameLst>
                                          <p:attrName>style.visibility</p:attrName>
                                        </p:attrNameLst>
                                      </p:cBhvr>
                                      <p:to>
                                        <p:strVal val="visible"/>
                                      </p:to>
                                    </p:set>
                                    <p:animEffect transition="in" filter="wipe(right)">
                                      <p:cBhvr>
                                        <p:cTn id="54" dur="500"/>
                                        <p:tgtEl>
                                          <p:spTgt spid="36147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36153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6153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61537"/>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361538"/>
                                        </p:tgtEl>
                                        <p:attrNameLst>
                                          <p:attrName>style.visibility</p:attrName>
                                        </p:attrNameLst>
                                      </p:cBhvr>
                                      <p:to>
                                        <p:strVal val="visible"/>
                                      </p:to>
                                    </p:set>
                                    <p:animEffect transition="in" filter="dissolve">
                                      <p:cBhvr>
                                        <p:cTn id="65" dur="500"/>
                                        <p:tgtEl>
                                          <p:spTgt spid="361538"/>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61539"/>
                                        </p:tgtEl>
                                        <p:attrNameLst>
                                          <p:attrName>style.visibility</p:attrName>
                                        </p:attrNameLst>
                                      </p:cBhvr>
                                      <p:to>
                                        <p:strVal val="visible"/>
                                      </p:to>
                                    </p:set>
                                    <p:animEffect transition="in" filter="wipe(left)">
                                      <p:cBhvr>
                                        <p:cTn id="69" dur="500"/>
                                        <p:tgtEl>
                                          <p:spTgt spid="361539"/>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361540"/>
                                        </p:tgtEl>
                                        <p:attrNameLst>
                                          <p:attrName>style.visibility</p:attrName>
                                        </p:attrNameLst>
                                      </p:cBhvr>
                                      <p:to>
                                        <p:strVal val="visible"/>
                                      </p:to>
                                    </p:set>
                                    <p:animEffect transition="in" filter="wipe(up)">
                                      <p:cBhvr>
                                        <p:cTn id="73" dur="500"/>
                                        <p:tgtEl>
                                          <p:spTgt spid="361540"/>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361541"/>
                                        </p:tgtEl>
                                        <p:attrNameLst>
                                          <p:attrName>style.visibility</p:attrName>
                                        </p:attrNameLst>
                                      </p:cBhvr>
                                      <p:to>
                                        <p:strVal val="visible"/>
                                      </p:to>
                                    </p:set>
                                    <p:animEffect transition="in" filter="wipe(up)">
                                      <p:cBhvr>
                                        <p:cTn id="77" dur="500"/>
                                        <p:tgtEl>
                                          <p:spTgt spid="361541"/>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61483"/>
                                        </p:tgtEl>
                                        <p:attrNameLst>
                                          <p:attrName>style.visibility</p:attrName>
                                        </p:attrNameLst>
                                      </p:cBhvr>
                                      <p:to>
                                        <p:strVal val="visible"/>
                                      </p:to>
                                    </p:set>
                                    <p:animEffect transition="in" filter="wipe(right)">
                                      <p:cBhvr>
                                        <p:cTn id="81" dur="500"/>
                                        <p:tgtEl>
                                          <p:spTgt spid="361483"/>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3615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6154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61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530" grpId="0" animBg="1"/>
      <p:bldP spid="361530" grpId="1" animBg="1"/>
      <p:bldP spid="361531" grpId="0" animBg="1"/>
      <p:bldP spid="361531" grpId="1" animBg="1"/>
      <p:bldP spid="361532" grpId="0" animBg="1"/>
      <p:bldP spid="361532" grpId="1" animBg="1"/>
      <p:bldP spid="361533" grpId="0" animBg="1"/>
      <p:bldP spid="361534" grpId="0" animBg="1"/>
      <p:bldP spid="361535" grpId="0" animBg="1"/>
      <p:bldP spid="361535" grpId="1" animBg="1"/>
      <p:bldP spid="361536" grpId="0" animBg="1"/>
      <p:bldP spid="361536" grpId="1" animBg="1"/>
      <p:bldP spid="361537" grpId="0" animBg="1"/>
      <p:bldP spid="361537" grpId="1" animBg="1"/>
      <p:bldP spid="361538" grpId="0" animBg="1"/>
      <p:bldP spid="361539" grpId="0" animBg="1"/>
      <p:bldP spid="361539" grpId="1" animBg="1"/>
      <p:bldP spid="361540" grpId="0" animBg="1"/>
      <p:bldP spid="361540" grpId="1" animBg="1"/>
      <p:bldP spid="361541" grpId="0" animBg="1"/>
      <p:bldP spid="36154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4"/>
          <p:cNvSpPr>
            <a:spLocks noGrp="1"/>
          </p:cNvSpPr>
          <p:nvPr>
            <p:ph type="sldNum" sz="quarter" idx="4294967295"/>
          </p:nvPr>
        </p:nvSpPr>
        <p:spPr>
          <a:xfrm>
            <a:off x="3276600" y="6477000"/>
            <a:ext cx="2133600" cy="365125"/>
          </a:xfrm>
          <a:prstGeom prst="rect">
            <a:avLst/>
          </a:prstGeom>
        </p:spPr>
        <p:txBody>
          <a:bodyPr/>
          <a:lstStyle/>
          <a:p>
            <a:fld id="{665F666A-5A22-3D47-9DBA-C445BCE2052D}" type="slidenum">
              <a:rPr lang="en-US" altLang="en-US"/>
              <a:pPr/>
              <a:t>21</a:t>
            </a:fld>
            <a:endParaRPr lang="en-US" altLang="en-US"/>
          </a:p>
        </p:txBody>
      </p:sp>
      <p:grpSp>
        <p:nvGrpSpPr>
          <p:cNvPr id="363522" name="Group 2"/>
          <p:cNvGrpSpPr>
            <a:grpSpLocks/>
          </p:cNvGrpSpPr>
          <p:nvPr/>
        </p:nvGrpSpPr>
        <p:grpSpPr bwMode="auto">
          <a:xfrm>
            <a:off x="6477000" y="4114800"/>
            <a:ext cx="533400" cy="361950"/>
            <a:chOff x="3504" y="1728"/>
            <a:chExt cx="336" cy="228"/>
          </a:xfrm>
        </p:grpSpPr>
        <p:sp>
          <p:nvSpPr>
            <p:cNvPr id="363523"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24"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25" name="Group 5"/>
          <p:cNvGrpSpPr>
            <a:grpSpLocks/>
          </p:cNvGrpSpPr>
          <p:nvPr/>
        </p:nvGrpSpPr>
        <p:grpSpPr bwMode="auto">
          <a:xfrm>
            <a:off x="4384675" y="3554413"/>
            <a:ext cx="2667000" cy="1885950"/>
            <a:chOff x="2544" y="2064"/>
            <a:chExt cx="1680" cy="1188"/>
          </a:xfrm>
        </p:grpSpPr>
        <p:sp>
          <p:nvSpPr>
            <p:cNvPr id="363526" name="Line 6"/>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27" name="Picture 7"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28" name="Group 8"/>
          <p:cNvGrpSpPr>
            <a:grpSpLocks/>
          </p:cNvGrpSpPr>
          <p:nvPr/>
        </p:nvGrpSpPr>
        <p:grpSpPr bwMode="auto">
          <a:xfrm>
            <a:off x="4038600" y="3276600"/>
            <a:ext cx="2667000" cy="1885950"/>
            <a:chOff x="2544" y="2064"/>
            <a:chExt cx="1680" cy="1188"/>
          </a:xfrm>
        </p:grpSpPr>
        <p:sp>
          <p:nvSpPr>
            <p:cNvPr id="363529" name="Line 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0" name="Picture 1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31" name="Group 11"/>
          <p:cNvGrpSpPr>
            <a:grpSpLocks/>
          </p:cNvGrpSpPr>
          <p:nvPr/>
        </p:nvGrpSpPr>
        <p:grpSpPr bwMode="auto">
          <a:xfrm>
            <a:off x="3048000" y="3352800"/>
            <a:ext cx="1371600" cy="971550"/>
            <a:chOff x="1920" y="2112"/>
            <a:chExt cx="864" cy="612"/>
          </a:xfrm>
        </p:grpSpPr>
        <p:sp>
          <p:nvSpPr>
            <p:cNvPr id="363532" name="Line 1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3" name="Picture 1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34" name="Group 14"/>
          <p:cNvGrpSpPr>
            <a:grpSpLocks/>
          </p:cNvGrpSpPr>
          <p:nvPr/>
        </p:nvGrpSpPr>
        <p:grpSpPr bwMode="auto">
          <a:xfrm>
            <a:off x="4191000" y="2370138"/>
            <a:ext cx="1600200" cy="1200150"/>
            <a:chOff x="2256" y="1152"/>
            <a:chExt cx="1008" cy="756"/>
          </a:xfrm>
        </p:grpSpPr>
        <p:sp>
          <p:nvSpPr>
            <p:cNvPr id="363535" name="Line 1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6" name="Picture 16"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37" name="Group 17"/>
          <p:cNvGrpSpPr>
            <a:grpSpLocks/>
          </p:cNvGrpSpPr>
          <p:nvPr/>
        </p:nvGrpSpPr>
        <p:grpSpPr bwMode="auto">
          <a:xfrm>
            <a:off x="7086600" y="4114800"/>
            <a:ext cx="533400" cy="361950"/>
            <a:chOff x="3504" y="1728"/>
            <a:chExt cx="336" cy="228"/>
          </a:xfrm>
        </p:grpSpPr>
        <p:sp>
          <p:nvSpPr>
            <p:cNvPr id="363538" name="Line 1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9" name="Picture 1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40" name="Group 20"/>
          <p:cNvGrpSpPr>
            <a:grpSpLocks/>
          </p:cNvGrpSpPr>
          <p:nvPr/>
        </p:nvGrpSpPr>
        <p:grpSpPr bwMode="auto">
          <a:xfrm>
            <a:off x="4811713" y="2981325"/>
            <a:ext cx="1600200" cy="1200150"/>
            <a:chOff x="2256" y="1152"/>
            <a:chExt cx="1008" cy="756"/>
          </a:xfrm>
        </p:grpSpPr>
        <p:sp>
          <p:nvSpPr>
            <p:cNvPr id="363541" name="Line 2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2" name="Picture 22"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43" name="Group 23"/>
          <p:cNvGrpSpPr>
            <a:grpSpLocks/>
          </p:cNvGrpSpPr>
          <p:nvPr/>
        </p:nvGrpSpPr>
        <p:grpSpPr bwMode="auto">
          <a:xfrm>
            <a:off x="5867400" y="2971800"/>
            <a:ext cx="533400" cy="361950"/>
            <a:chOff x="3504" y="1728"/>
            <a:chExt cx="336" cy="228"/>
          </a:xfrm>
        </p:grpSpPr>
        <p:sp>
          <p:nvSpPr>
            <p:cNvPr id="363544" name="Line 2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5" name="Picture 2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46" name="Group 26"/>
          <p:cNvGrpSpPr>
            <a:grpSpLocks/>
          </p:cNvGrpSpPr>
          <p:nvPr/>
        </p:nvGrpSpPr>
        <p:grpSpPr bwMode="auto">
          <a:xfrm>
            <a:off x="3581400" y="1828800"/>
            <a:ext cx="1600200" cy="1200150"/>
            <a:chOff x="2256" y="1152"/>
            <a:chExt cx="1008" cy="756"/>
          </a:xfrm>
        </p:grpSpPr>
        <p:sp>
          <p:nvSpPr>
            <p:cNvPr id="363547" name="Line 2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8" name="Picture 28"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49" name="Group 29"/>
          <p:cNvGrpSpPr>
            <a:grpSpLocks/>
          </p:cNvGrpSpPr>
          <p:nvPr/>
        </p:nvGrpSpPr>
        <p:grpSpPr bwMode="auto">
          <a:xfrm>
            <a:off x="5562600" y="2743200"/>
            <a:ext cx="533400" cy="361950"/>
            <a:chOff x="3504" y="1728"/>
            <a:chExt cx="336" cy="228"/>
          </a:xfrm>
        </p:grpSpPr>
        <p:sp>
          <p:nvSpPr>
            <p:cNvPr id="363550" name="Line 3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51" name="Picture 3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52" name="Group 32"/>
          <p:cNvGrpSpPr>
            <a:grpSpLocks/>
          </p:cNvGrpSpPr>
          <p:nvPr/>
        </p:nvGrpSpPr>
        <p:grpSpPr bwMode="auto">
          <a:xfrm>
            <a:off x="6800850" y="3844925"/>
            <a:ext cx="533400" cy="361950"/>
            <a:chOff x="3504" y="1728"/>
            <a:chExt cx="336" cy="228"/>
          </a:xfrm>
        </p:grpSpPr>
        <p:sp>
          <p:nvSpPr>
            <p:cNvPr id="363553" name="Line 3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54" name="Picture 3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3555" name="Line 3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6" name="Line 3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7" name="Line 3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8" name="Oval 3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59" name="Oval 3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0" name="Oval 4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1" name="Line 4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2" name="Line 4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3" name="Line 4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4" name="Oval 4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5" name="Oval 4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6" name="Oval 4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7" name="Line 4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8" name="Line 4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9" name="Line 4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0" name="Oval 5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1" name="Oval 5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2" name="Line 5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3" name="Line 5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4" name="Line 5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5" name="AutoShape 5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6" name="AutoShape 5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7" name="AutoShape 5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8" name="AutoShape 5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9" name="AutoShape 5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3580" name="Picture 6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3581" name="Picture 61"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82" name="Picture 62"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3583" name="Oval 6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4" name="Oval 6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5" name="Oval 6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6" name="Oval 6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7" name="Oval 6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8" name="Oval 6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9" name="Oval 6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0" name="Line 70"/>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1" name="Line 71"/>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2" name="Oval 72"/>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3" name="Line 73"/>
          <p:cNvSpPr>
            <a:spLocks noChangeShapeType="1"/>
          </p:cNvSpPr>
          <p:nvPr/>
        </p:nvSpPr>
        <p:spPr bwMode="auto">
          <a:xfrm flipV="1">
            <a:off x="2133600" y="381000"/>
            <a:ext cx="4119563" cy="25479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4" name="Oval 74"/>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5" name="Line 75"/>
          <p:cNvSpPr>
            <a:spLocks noChangeShapeType="1"/>
          </p:cNvSpPr>
          <p:nvPr/>
        </p:nvSpPr>
        <p:spPr bwMode="auto">
          <a:xfrm flipH="1">
            <a:off x="4379913" y="2365375"/>
            <a:ext cx="1414462" cy="1050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6" name="Oval 76"/>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7" name="Line 77"/>
          <p:cNvSpPr>
            <a:spLocks noChangeShapeType="1"/>
          </p:cNvSpPr>
          <p:nvPr/>
        </p:nvSpPr>
        <p:spPr bwMode="auto">
          <a:xfrm flipV="1">
            <a:off x="2286000" y="315913"/>
            <a:ext cx="4143375" cy="284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8" name="Line 78"/>
          <p:cNvSpPr>
            <a:spLocks noChangeShapeType="1"/>
          </p:cNvSpPr>
          <p:nvPr/>
        </p:nvSpPr>
        <p:spPr bwMode="auto">
          <a:xfrm flipH="1">
            <a:off x="6399213" y="309563"/>
            <a:ext cx="6350" cy="18478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9" name="Line 79"/>
          <p:cNvSpPr>
            <a:spLocks noChangeShapeType="1"/>
          </p:cNvSpPr>
          <p:nvPr/>
        </p:nvSpPr>
        <p:spPr bwMode="auto">
          <a:xfrm>
            <a:off x="6411913" y="2095500"/>
            <a:ext cx="311150" cy="1193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0" name="Oval 80"/>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601" name="Line 81"/>
          <p:cNvSpPr>
            <a:spLocks noChangeShapeType="1"/>
          </p:cNvSpPr>
          <p:nvPr/>
        </p:nvSpPr>
        <p:spPr bwMode="auto">
          <a:xfrm flipV="1">
            <a:off x="2370138" y="296863"/>
            <a:ext cx="4098925" cy="25939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2" name="Line 82"/>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3" name="Line 83"/>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7685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3582"/>
                                        </p:tgtEl>
                                        <p:attrNameLst>
                                          <p:attrName>style.visibility</p:attrName>
                                        </p:attrNameLst>
                                      </p:cBhvr>
                                      <p:to>
                                        <p:strVal val="visible"/>
                                      </p:to>
                                    </p:set>
                                    <p:animEffect transition="in" filter="dissolve">
                                      <p:cBhvr>
                                        <p:cTn id="7" dur="500"/>
                                        <p:tgtEl>
                                          <p:spTgt spid="36358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3594"/>
                                        </p:tgtEl>
                                        <p:attrNameLst>
                                          <p:attrName>style.visibility</p:attrName>
                                        </p:attrNameLst>
                                      </p:cBhvr>
                                      <p:to>
                                        <p:strVal val="visible"/>
                                      </p:to>
                                    </p:set>
                                    <p:animEffect transition="in" filter="dissolve">
                                      <p:cBhvr>
                                        <p:cTn id="11" dur="500"/>
                                        <p:tgtEl>
                                          <p:spTgt spid="36359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3593"/>
                                        </p:tgtEl>
                                        <p:attrNameLst>
                                          <p:attrName>style.visibility</p:attrName>
                                        </p:attrNameLst>
                                      </p:cBhvr>
                                      <p:to>
                                        <p:strVal val="visible"/>
                                      </p:to>
                                    </p:set>
                                    <p:animEffect transition="in" filter="wipe(left)">
                                      <p:cBhvr>
                                        <p:cTn id="15" dur="500"/>
                                        <p:tgtEl>
                                          <p:spTgt spid="36359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3590"/>
                                        </p:tgtEl>
                                        <p:attrNameLst>
                                          <p:attrName>style.visibility</p:attrName>
                                        </p:attrNameLst>
                                      </p:cBhvr>
                                      <p:to>
                                        <p:strVal val="visible"/>
                                      </p:to>
                                    </p:set>
                                    <p:animEffect transition="in" filter="wipe(up)">
                                      <p:cBhvr>
                                        <p:cTn id="19" dur="500"/>
                                        <p:tgtEl>
                                          <p:spTgt spid="36359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3591"/>
                                        </p:tgtEl>
                                        <p:attrNameLst>
                                          <p:attrName>style.visibility</p:attrName>
                                        </p:attrNameLst>
                                      </p:cBhvr>
                                      <p:to>
                                        <p:strVal val="visible"/>
                                      </p:to>
                                    </p:set>
                                    <p:animEffect transition="in" filter="wipe(up)">
                                      <p:cBhvr>
                                        <p:cTn id="23" dur="500"/>
                                        <p:tgtEl>
                                          <p:spTgt spid="363591"/>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63595"/>
                                        </p:tgtEl>
                                        <p:attrNameLst>
                                          <p:attrName>style.visibility</p:attrName>
                                        </p:attrNameLst>
                                      </p:cBhvr>
                                      <p:to>
                                        <p:strVal val="visible"/>
                                      </p:to>
                                    </p:set>
                                    <p:animEffect transition="in" filter="wipe(up)">
                                      <p:cBhvr>
                                        <p:cTn id="27" dur="500"/>
                                        <p:tgtEl>
                                          <p:spTgt spid="363595"/>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363531"/>
                                        </p:tgtEl>
                                        <p:attrNameLst>
                                          <p:attrName>style.visibility</p:attrName>
                                        </p:attrNameLst>
                                      </p:cBhvr>
                                      <p:to>
                                        <p:strVal val="visible"/>
                                      </p:to>
                                    </p:set>
                                    <p:animEffect transition="in" filter="wipe(right)">
                                      <p:cBhvr>
                                        <p:cTn id="31" dur="500"/>
                                        <p:tgtEl>
                                          <p:spTgt spid="363531"/>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36359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635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359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63590"/>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363596"/>
                                        </p:tgtEl>
                                        <p:attrNameLst>
                                          <p:attrName>style.visibility</p:attrName>
                                        </p:attrNameLst>
                                      </p:cBhvr>
                                      <p:to>
                                        <p:strVal val="visible"/>
                                      </p:to>
                                    </p:set>
                                    <p:animEffect transition="in" filter="dissolve">
                                      <p:cBhvr>
                                        <p:cTn id="44" dur="500"/>
                                        <p:tgtEl>
                                          <p:spTgt spid="363596"/>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363597"/>
                                        </p:tgtEl>
                                        <p:attrNameLst>
                                          <p:attrName>style.visibility</p:attrName>
                                        </p:attrNameLst>
                                      </p:cBhvr>
                                      <p:to>
                                        <p:strVal val="visible"/>
                                      </p:to>
                                    </p:set>
                                    <p:animEffect transition="in" filter="wipe(left)">
                                      <p:cBhvr>
                                        <p:cTn id="48" dur="500"/>
                                        <p:tgtEl>
                                          <p:spTgt spid="363597"/>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363598"/>
                                        </p:tgtEl>
                                        <p:attrNameLst>
                                          <p:attrName>style.visibility</p:attrName>
                                        </p:attrNameLst>
                                      </p:cBhvr>
                                      <p:to>
                                        <p:strVal val="visible"/>
                                      </p:to>
                                    </p:set>
                                    <p:animEffect transition="in" filter="wipe(up)">
                                      <p:cBhvr>
                                        <p:cTn id="52" dur="500"/>
                                        <p:tgtEl>
                                          <p:spTgt spid="363598"/>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363599"/>
                                        </p:tgtEl>
                                        <p:attrNameLst>
                                          <p:attrName>style.visibility</p:attrName>
                                        </p:attrNameLst>
                                      </p:cBhvr>
                                      <p:to>
                                        <p:strVal val="visible"/>
                                      </p:to>
                                    </p:set>
                                    <p:animEffect transition="in" filter="wipe(up)">
                                      <p:cBhvr>
                                        <p:cTn id="56" dur="500"/>
                                        <p:tgtEl>
                                          <p:spTgt spid="363599"/>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363528"/>
                                        </p:tgtEl>
                                        <p:attrNameLst>
                                          <p:attrName>style.visibility</p:attrName>
                                        </p:attrNameLst>
                                      </p:cBhvr>
                                      <p:to>
                                        <p:strVal val="visible"/>
                                      </p:to>
                                    </p:set>
                                    <p:animEffect transition="in" filter="wipe(right)">
                                      <p:cBhvr>
                                        <p:cTn id="60" dur="500"/>
                                        <p:tgtEl>
                                          <p:spTgt spid="363528"/>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36359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635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3597"/>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363600"/>
                                        </p:tgtEl>
                                        <p:attrNameLst>
                                          <p:attrName>style.visibility</p:attrName>
                                        </p:attrNameLst>
                                      </p:cBhvr>
                                      <p:to>
                                        <p:strVal val="visible"/>
                                      </p:to>
                                    </p:set>
                                    <p:animEffect transition="in" filter="dissolve">
                                      <p:cBhvr>
                                        <p:cTn id="71" dur="500"/>
                                        <p:tgtEl>
                                          <p:spTgt spid="363600"/>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363601"/>
                                        </p:tgtEl>
                                        <p:attrNameLst>
                                          <p:attrName>style.visibility</p:attrName>
                                        </p:attrNameLst>
                                      </p:cBhvr>
                                      <p:to>
                                        <p:strVal val="visible"/>
                                      </p:to>
                                    </p:set>
                                    <p:animEffect transition="in" filter="wipe(left)">
                                      <p:cBhvr>
                                        <p:cTn id="75" dur="500"/>
                                        <p:tgtEl>
                                          <p:spTgt spid="363601"/>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363602"/>
                                        </p:tgtEl>
                                        <p:attrNameLst>
                                          <p:attrName>style.visibility</p:attrName>
                                        </p:attrNameLst>
                                      </p:cBhvr>
                                      <p:to>
                                        <p:strVal val="visible"/>
                                      </p:to>
                                    </p:set>
                                    <p:animEffect transition="in" filter="wipe(up)">
                                      <p:cBhvr>
                                        <p:cTn id="79" dur="500"/>
                                        <p:tgtEl>
                                          <p:spTgt spid="363602"/>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363603"/>
                                        </p:tgtEl>
                                        <p:attrNameLst>
                                          <p:attrName>style.visibility</p:attrName>
                                        </p:attrNameLst>
                                      </p:cBhvr>
                                      <p:to>
                                        <p:strVal val="visible"/>
                                      </p:to>
                                    </p:set>
                                    <p:animEffect transition="in" filter="wipe(up)">
                                      <p:cBhvr>
                                        <p:cTn id="83" dur="500"/>
                                        <p:tgtEl>
                                          <p:spTgt spid="363603"/>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363525"/>
                                        </p:tgtEl>
                                        <p:attrNameLst>
                                          <p:attrName>style.visibility</p:attrName>
                                        </p:attrNameLst>
                                      </p:cBhvr>
                                      <p:to>
                                        <p:strVal val="visible"/>
                                      </p:to>
                                    </p:set>
                                    <p:animEffect transition="in" filter="wipe(right)">
                                      <p:cBhvr>
                                        <p:cTn id="87" dur="500"/>
                                        <p:tgtEl>
                                          <p:spTgt spid="363525"/>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36360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63602"/>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636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90" grpId="0" animBg="1"/>
      <p:bldP spid="363590" grpId="1" animBg="1"/>
      <p:bldP spid="363591" grpId="0" animBg="1"/>
      <p:bldP spid="363591" grpId="1" animBg="1"/>
      <p:bldP spid="363593" grpId="0" animBg="1"/>
      <p:bldP spid="363593" grpId="1" animBg="1"/>
      <p:bldP spid="363594" grpId="0" animBg="1"/>
      <p:bldP spid="363595" grpId="0" animBg="1"/>
      <p:bldP spid="363595" grpId="1" animBg="1"/>
      <p:bldP spid="363596" grpId="0" animBg="1"/>
      <p:bldP spid="363597" grpId="0" animBg="1"/>
      <p:bldP spid="363597" grpId="1" animBg="1"/>
      <p:bldP spid="363598" grpId="0" animBg="1"/>
      <p:bldP spid="363598" grpId="1" animBg="1"/>
      <p:bldP spid="363599" grpId="0" animBg="1"/>
      <p:bldP spid="363599" grpId="1" animBg="1"/>
      <p:bldP spid="363600" grpId="0" animBg="1"/>
      <p:bldP spid="363601" grpId="0" animBg="1"/>
      <p:bldP spid="363601" grpId="1" animBg="1"/>
      <p:bldP spid="363602" grpId="0" animBg="1"/>
      <p:bldP spid="363602" grpId="1" animBg="1"/>
      <p:bldP spid="363603" grpId="0" animBg="1"/>
      <p:bldP spid="36360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4"/>
          <p:cNvSpPr>
            <a:spLocks noGrp="1"/>
          </p:cNvSpPr>
          <p:nvPr>
            <p:ph type="sldNum" sz="quarter" idx="4294967295"/>
          </p:nvPr>
        </p:nvSpPr>
        <p:spPr>
          <a:xfrm>
            <a:off x="3276600" y="6477000"/>
            <a:ext cx="2133600" cy="365125"/>
          </a:xfrm>
          <a:prstGeom prst="rect">
            <a:avLst/>
          </a:prstGeom>
        </p:spPr>
        <p:txBody>
          <a:bodyPr/>
          <a:lstStyle/>
          <a:p>
            <a:fld id="{B2CE56A2-60EE-3240-874A-A66C12AF9074}" type="slidenum">
              <a:rPr lang="en-US" altLang="en-US"/>
              <a:pPr/>
              <a:t>22</a:t>
            </a:fld>
            <a:endParaRPr lang="en-US" altLang="en-US"/>
          </a:p>
        </p:txBody>
      </p:sp>
      <p:grpSp>
        <p:nvGrpSpPr>
          <p:cNvPr id="365570" name="Group 2"/>
          <p:cNvGrpSpPr>
            <a:grpSpLocks/>
          </p:cNvGrpSpPr>
          <p:nvPr/>
        </p:nvGrpSpPr>
        <p:grpSpPr bwMode="auto">
          <a:xfrm>
            <a:off x="6477000" y="4114800"/>
            <a:ext cx="533400" cy="361950"/>
            <a:chOff x="3504" y="1728"/>
            <a:chExt cx="336" cy="228"/>
          </a:xfrm>
        </p:grpSpPr>
        <p:sp>
          <p:nvSpPr>
            <p:cNvPr id="365571"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72"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5573" name="Picture 5"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5574" name="Oval 6"/>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575" name="Oval 7"/>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576" name="Oval 8"/>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5577" name="Group 9"/>
          <p:cNvGrpSpPr>
            <a:grpSpLocks/>
          </p:cNvGrpSpPr>
          <p:nvPr/>
        </p:nvGrpSpPr>
        <p:grpSpPr bwMode="auto">
          <a:xfrm>
            <a:off x="1603375" y="2914650"/>
            <a:ext cx="2114550" cy="1531938"/>
            <a:chOff x="1010" y="1836"/>
            <a:chExt cx="1332" cy="965"/>
          </a:xfrm>
        </p:grpSpPr>
        <p:sp>
          <p:nvSpPr>
            <p:cNvPr id="365578" name="Line 10"/>
            <p:cNvSpPr>
              <a:spLocks noChangeShapeType="1"/>
            </p:cNvSpPr>
            <p:nvPr/>
          </p:nvSpPr>
          <p:spPr bwMode="auto">
            <a:xfrm flipH="1">
              <a:off x="1106" y="1836"/>
              <a:ext cx="1236" cy="8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79" name="Picture 11"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0" name="Group 12"/>
          <p:cNvGrpSpPr>
            <a:grpSpLocks/>
          </p:cNvGrpSpPr>
          <p:nvPr/>
        </p:nvGrpSpPr>
        <p:grpSpPr bwMode="auto">
          <a:xfrm>
            <a:off x="3352800" y="5334000"/>
            <a:ext cx="1176338" cy="865188"/>
            <a:chOff x="1920" y="3187"/>
            <a:chExt cx="741" cy="545"/>
          </a:xfrm>
        </p:grpSpPr>
        <p:sp>
          <p:nvSpPr>
            <p:cNvPr id="365581" name="Line 13"/>
            <p:cNvSpPr>
              <a:spLocks noChangeShapeType="1"/>
            </p:cNvSpPr>
            <p:nvPr/>
          </p:nvSpPr>
          <p:spPr bwMode="auto">
            <a:xfrm flipH="1">
              <a:off x="2016" y="3187"/>
              <a:ext cx="645" cy="4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2" name="Picture 14"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3" name="Group 15"/>
          <p:cNvGrpSpPr>
            <a:grpSpLocks/>
          </p:cNvGrpSpPr>
          <p:nvPr/>
        </p:nvGrpSpPr>
        <p:grpSpPr bwMode="auto">
          <a:xfrm>
            <a:off x="1828800" y="2057400"/>
            <a:ext cx="3657600" cy="2647950"/>
            <a:chOff x="1152" y="1296"/>
            <a:chExt cx="2304" cy="1668"/>
          </a:xfrm>
        </p:grpSpPr>
        <p:sp>
          <p:nvSpPr>
            <p:cNvPr id="365584" name="Line 16"/>
            <p:cNvSpPr>
              <a:spLocks noChangeShapeType="1"/>
            </p:cNvSpPr>
            <p:nvPr/>
          </p:nvSpPr>
          <p:spPr bwMode="auto">
            <a:xfrm flipH="1">
              <a:off x="1248" y="1296"/>
              <a:ext cx="2208"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5" name="Picture 17"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6" name="Group 18"/>
          <p:cNvGrpSpPr>
            <a:grpSpLocks/>
          </p:cNvGrpSpPr>
          <p:nvPr/>
        </p:nvGrpSpPr>
        <p:grpSpPr bwMode="auto">
          <a:xfrm>
            <a:off x="4384675" y="3554413"/>
            <a:ext cx="2667000" cy="1885950"/>
            <a:chOff x="2544" y="2064"/>
            <a:chExt cx="1680" cy="1188"/>
          </a:xfrm>
        </p:grpSpPr>
        <p:sp>
          <p:nvSpPr>
            <p:cNvPr id="365587" name="Line 1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8" name="Picture 2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89" name="Group 21"/>
          <p:cNvGrpSpPr>
            <a:grpSpLocks/>
          </p:cNvGrpSpPr>
          <p:nvPr/>
        </p:nvGrpSpPr>
        <p:grpSpPr bwMode="auto">
          <a:xfrm>
            <a:off x="3048000" y="3352800"/>
            <a:ext cx="1371600" cy="971550"/>
            <a:chOff x="1920" y="2112"/>
            <a:chExt cx="864" cy="612"/>
          </a:xfrm>
        </p:grpSpPr>
        <p:sp>
          <p:nvSpPr>
            <p:cNvPr id="365590" name="Line 2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1" name="Picture 2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92" name="Group 24"/>
          <p:cNvGrpSpPr>
            <a:grpSpLocks/>
          </p:cNvGrpSpPr>
          <p:nvPr/>
        </p:nvGrpSpPr>
        <p:grpSpPr bwMode="auto">
          <a:xfrm>
            <a:off x="4191000" y="2370138"/>
            <a:ext cx="1600200" cy="1200150"/>
            <a:chOff x="2256" y="1152"/>
            <a:chExt cx="1008" cy="756"/>
          </a:xfrm>
        </p:grpSpPr>
        <p:sp>
          <p:nvSpPr>
            <p:cNvPr id="365593" name="Line 2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4" name="Picture 2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95" name="Group 27"/>
          <p:cNvGrpSpPr>
            <a:grpSpLocks/>
          </p:cNvGrpSpPr>
          <p:nvPr/>
        </p:nvGrpSpPr>
        <p:grpSpPr bwMode="auto">
          <a:xfrm>
            <a:off x="7086600" y="4114800"/>
            <a:ext cx="533400" cy="361950"/>
            <a:chOff x="3504" y="1728"/>
            <a:chExt cx="336" cy="228"/>
          </a:xfrm>
        </p:grpSpPr>
        <p:sp>
          <p:nvSpPr>
            <p:cNvPr id="365596" name="Line 2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7" name="Picture 2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98" name="Group 30"/>
          <p:cNvGrpSpPr>
            <a:grpSpLocks/>
          </p:cNvGrpSpPr>
          <p:nvPr/>
        </p:nvGrpSpPr>
        <p:grpSpPr bwMode="auto">
          <a:xfrm>
            <a:off x="4811713" y="2981325"/>
            <a:ext cx="1600200" cy="1200150"/>
            <a:chOff x="2256" y="1152"/>
            <a:chExt cx="1008" cy="756"/>
          </a:xfrm>
        </p:grpSpPr>
        <p:sp>
          <p:nvSpPr>
            <p:cNvPr id="365599" name="Line 3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0" name="Picture 32"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601" name="Group 33"/>
          <p:cNvGrpSpPr>
            <a:grpSpLocks/>
          </p:cNvGrpSpPr>
          <p:nvPr/>
        </p:nvGrpSpPr>
        <p:grpSpPr bwMode="auto">
          <a:xfrm>
            <a:off x="5867400" y="2971800"/>
            <a:ext cx="533400" cy="361950"/>
            <a:chOff x="3504" y="1728"/>
            <a:chExt cx="336" cy="228"/>
          </a:xfrm>
        </p:grpSpPr>
        <p:sp>
          <p:nvSpPr>
            <p:cNvPr id="365602" name="Line 3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3" name="Picture 3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604" name="Group 36"/>
          <p:cNvGrpSpPr>
            <a:grpSpLocks/>
          </p:cNvGrpSpPr>
          <p:nvPr/>
        </p:nvGrpSpPr>
        <p:grpSpPr bwMode="auto">
          <a:xfrm>
            <a:off x="3581400" y="1828800"/>
            <a:ext cx="1600200" cy="1200150"/>
            <a:chOff x="2256" y="1152"/>
            <a:chExt cx="1008" cy="756"/>
          </a:xfrm>
        </p:grpSpPr>
        <p:sp>
          <p:nvSpPr>
            <p:cNvPr id="365605" name="Line 3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6" name="Picture 3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607" name="Group 39"/>
          <p:cNvGrpSpPr>
            <a:grpSpLocks/>
          </p:cNvGrpSpPr>
          <p:nvPr/>
        </p:nvGrpSpPr>
        <p:grpSpPr bwMode="auto">
          <a:xfrm>
            <a:off x="5562600" y="2743200"/>
            <a:ext cx="533400" cy="361950"/>
            <a:chOff x="3504" y="1728"/>
            <a:chExt cx="336" cy="228"/>
          </a:xfrm>
        </p:grpSpPr>
        <p:sp>
          <p:nvSpPr>
            <p:cNvPr id="365608" name="Line 4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9" name="Picture 4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610" name="Group 42"/>
          <p:cNvGrpSpPr>
            <a:grpSpLocks/>
          </p:cNvGrpSpPr>
          <p:nvPr/>
        </p:nvGrpSpPr>
        <p:grpSpPr bwMode="auto">
          <a:xfrm>
            <a:off x="6800850" y="3844925"/>
            <a:ext cx="533400" cy="361950"/>
            <a:chOff x="3504" y="1728"/>
            <a:chExt cx="336" cy="228"/>
          </a:xfrm>
        </p:grpSpPr>
        <p:sp>
          <p:nvSpPr>
            <p:cNvPr id="365611" name="Line 4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12" name="Picture 4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5613" name="Line 4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4" name="Line 4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5" name="Line 4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6" name="Oval 4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7" name="Oval 4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8" name="Oval 5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9" name="Line 5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0" name="Line 5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1" name="Line 5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2" name="Oval 5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3" name="Oval 5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4" name="Oval 5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5" name="Line 5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6" name="Line 5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7" name="Line 5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8" name="Oval 6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9" name="Oval 6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0" name="Line 6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1" name="Line 6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2" name="Line 6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3" name="AutoShape 6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4" name="AutoShape 6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5" name="AutoShape 6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6" name="AutoShape 6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7" name="AutoShape 6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5638" name="Picture 7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5639" name="Picture 71"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640" name="Picture 72"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641" name="Oval 7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2" name="Oval 7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3" name="Oval 7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4" name="Oval 7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5" name="Oval 7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6" name="Oval 7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7" name="Oval 7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8" name="Line 80"/>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49" name="Line 81"/>
          <p:cNvSpPr>
            <a:spLocks noChangeShapeType="1"/>
          </p:cNvSpPr>
          <p:nvPr/>
        </p:nvSpPr>
        <p:spPr bwMode="auto">
          <a:xfrm flipH="1">
            <a:off x="5184775" y="1200150"/>
            <a:ext cx="390525" cy="6127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0" name="Oval 82"/>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1" name="Line 83"/>
          <p:cNvSpPr>
            <a:spLocks noChangeShapeType="1"/>
          </p:cNvSpPr>
          <p:nvPr/>
        </p:nvSpPr>
        <p:spPr bwMode="auto">
          <a:xfrm flipV="1">
            <a:off x="1238250" y="381000"/>
            <a:ext cx="5014913" cy="33194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2" name="Oval 84"/>
          <p:cNvSpPr>
            <a:spLocks noChangeArrowheads="1"/>
          </p:cNvSpPr>
          <p:nvPr/>
        </p:nvSpPr>
        <p:spPr bwMode="auto">
          <a:xfrm>
            <a:off x="1190625" y="3552825"/>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3" name="Line 85"/>
          <p:cNvSpPr>
            <a:spLocks noChangeShapeType="1"/>
          </p:cNvSpPr>
          <p:nvPr/>
        </p:nvSpPr>
        <p:spPr bwMode="auto">
          <a:xfrm flipH="1">
            <a:off x="3770313" y="1831975"/>
            <a:ext cx="1414462" cy="1050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4" name="Oval 86"/>
          <p:cNvSpPr>
            <a:spLocks noChangeArrowheads="1"/>
          </p:cNvSpPr>
          <p:nvPr/>
        </p:nvSpPr>
        <p:spPr bwMode="auto">
          <a:xfrm>
            <a:off x="1006475" y="366871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5" name="Line 87"/>
          <p:cNvSpPr>
            <a:spLocks noChangeShapeType="1"/>
          </p:cNvSpPr>
          <p:nvPr/>
        </p:nvSpPr>
        <p:spPr bwMode="auto">
          <a:xfrm flipV="1">
            <a:off x="1038225" y="400050"/>
            <a:ext cx="5241925" cy="33893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6" name="Line 88"/>
          <p:cNvSpPr>
            <a:spLocks noChangeShapeType="1"/>
          </p:cNvSpPr>
          <p:nvPr/>
        </p:nvSpPr>
        <p:spPr bwMode="auto">
          <a:xfrm flipH="1">
            <a:off x="5522913" y="401638"/>
            <a:ext cx="735012" cy="889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7" name="Line 89"/>
          <p:cNvSpPr>
            <a:spLocks noChangeShapeType="1"/>
          </p:cNvSpPr>
          <p:nvPr/>
        </p:nvSpPr>
        <p:spPr bwMode="auto">
          <a:xfrm flipH="1">
            <a:off x="5522913" y="1238250"/>
            <a:ext cx="3175" cy="8699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8" name="Oval 90"/>
          <p:cNvSpPr>
            <a:spLocks noChangeArrowheads="1"/>
          </p:cNvSpPr>
          <p:nvPr/>
        </p:nvSpPr>
        <p:spPr bwMode="auto">
          <a:xfrm>
            <a:off x="1028700" y="34671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9" name="Line 91"/>
          <p:cNvSpPr>
            <a:spLocks noChangeShapeType="1"/>
          </p:cNvSpPr>
          <p:nvPr/>
        </p:nvSpPr>
        <p:spPr bwMode="auto">
          <a:xfrm flipV="1">
            <a:off x="1074738" y="296863"/>
            <a:ext cx="5394325" cy="3317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60" name="Line 92"/>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61" name="Line 93"/>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65662" name="Group 94"/>
          <p:cNvGrpSpPr>
            <a:grpSpLocks/>
          </p:cNvGrpSpPr>
          <p:nvPr/>
        </p:nvGrpSpPr>
        <p:grpSpPr bwMode="auto">
          <a:xfrm>
            <a:off x="4038600" y="3276600"/>
            <a:ext cx="2667000" cy="1885950"/>
            <a:chOff x="2544" y="2064"/>
            <a:chExt cx="1680" cy="1188"/>
          </a:xfrm>
        </p:grpSpPr>
        <p:sp>
          <p:nvSpPr>
            <p:cNvPr id="365663" name="Line 95"/>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64" name="Picture 96"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5665" name="Line 97"/>
          <p:cNvSpPr>
            <a:spLocks noChangeShapeType="1"/>
          </p:cNvSpPr>
          <p:nvPr/>
        </p:nvSpPr>
        <p:spPr bwMode="auto">
          <a:xfrm flipH="1">
            <a:off x="4572000" y="3505200"/>
            <a:ext cx="2514600" cy="18399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404730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5640"/>
                                        </p:tgtEl>
                                        <p:attrNameLst>
                                          <p:attrName>style.visibility</p:attrName>
                                        </p:attrNameLst>
                                      </p:cBhvr>
                                      <p:to>
                                        <p:strVal val="visible"/>
                                      </p:to>
                                    </p:set>
                                    <p:animEffect transition="in" filter="dissolve">
                                      <p:cBhvr>
                                        <p:cTn id="7" dur="500"/>
                                        <p:tgtEl>
                                          <p:spTgt spid="36564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5654"/>
                                        </p:tgtEl>
                                        <p:attrNameLst>
                                          <p:attrName>style.visibility</p:attrName>
                                        </p:attrNameLst>
                                      </p:cBhvr>
                                      <p:to>
                                        <p:strVal val="visible"/>
                                      </p:to>
                                    </p:set>
                                    <p:animEffect transition="in" filter="dissolve">
                                      <p:cBhvr>
                                        <p:cTn id="11" dur="500"/>
                                        <p:tgtEl>
                                          <p:spTgt spid="36565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5655"/>
                                        </p:tgtEl>
                                        <p:attrNameLst>
                                          <p:attrName>style.visibility</p:attrName>
                                        </p:attrNameLst>
                                      </p:cBhvr>
                                      <p:to>
                                        <p:strVal val="visible"/>
                                      </p:to>
                                    </p:set>
                                    <p:animEffect transition="in" filter="wipe(left)">
                                      <p:cBhvr>
                                        <p:cTn id="15" dur="500"/>
                                        <p:tgtEl>
                                          <p:spTgt spid="36565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5656"/>
                                        </p:tgtEl>
                                        <p:attrNameLst>
                                          <p:attrName>style.visibility</p:attrName>
                                        </p:attrNameLst>
                                      </p:cBhvr>
                                      <p:to>
                                        <p:strVal val="visible"/>
                                      </p:to>
                                    </p:set>
                                    <p:animEffect transition="in" filter="wipe(up)">
                                      <p:cBhvr>
                                        <p:cTn id="19" dur="500"/>
                                        <p:tgtEl>
                                          <p:spTgt spid="365656"/>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5657"/>
                                        </p:tgtEl>
                                        <p:attrNameLst>
                                          <p:attrName>style.visibility</p:attrName>
                                        </p:attrNameLst>
                                      </p:cBhvr>
                                      <p:to>
                                        <p:strVal val="visible"/>
                                      </p:to>
                                    </p:set>
                                    <p:animEffect transition="in" filter="wipe(up)">
                                      <p:cBhvr>
                                        <p:cTn id="23" dur="500"/>
                                        <p:tgtEl>
                                          <p:spTgt spid="365657"/>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65583"/>
                                        </p:tgtEl>
                                        <p:attrNameLst>
                                          <p:attrName>style.visibility</p:attrName>
                                        </p:attrNameLst>
                                      </p:cBhvr>
                                      <p:to>
                                        <p:strVal val="visible"/>
                                      </p:to>
                                    </p:set>
                                    <p:animEffect transition="in" filter="wipe(right)">
                                      <p:cBhvr>
                                        <p:cTn id="27" dur="500"/>
                                        <p:tgtEl>
                                          <p:spTgt spid="365583"/>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6565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6565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65657"/>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65658"/>
                                        </p:tgtEl>
                                        <p:attrNameLst>
                                          <p:attrName>style.visibility</p:attrName>
                                        </p:attrNameLst>
                                      </p:cBhvr>
                                      <p:to>
                                        <p:strVal val="visible"/>
                                      </p:to>
                                    </p:set>
                                    <p:animEffect transition="in" filter="dissolve">
                                      <p:cBhvr>
                                        <p:cTn id="38" dur="500"/>
                                        <p:tgtEl>
                                          <p:spTgt spid="365658"/>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65659"/>
                                        </p:tgtEl>
                                        <p:attrNameLst>
                                          <p:attrName>style.visibility</p:attrName>
                                        </p:attrNameLst>
                                      </p:cBhvr>
                                      <p:to>
                                        <p:strVal val="visible"/>
                                      </p:to>
                                    </p:set>
                                    <p:animEffect transition="in" filter="wipe(left)">
                                      <p:cBhvr>
                                        <p:cTn id="42" dur="500"/>
                                        <p:tgtEl>
                                          <p:spTgt spid="365659"/>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65660"/>
                                        </p:tgtEl>
                                        <p:attrNameLst>
                                          <p:attrName>style.visibility</p:attrName>
                                        </p:attrNameLst>
                                      </p:cBhvr>
                                      <p:to>
                                        <p:strVal val="visible"/>
                                      </p:to>
                                    </p:set>
                                    <p:animEffect transition="in" filter="wipe(up)">
                                      <p:cBhvr>
                                        <p:cTn id="46" dur="500"/>
                                        <p:tgtEl>
                                          <p:spTgt spid="365660"/>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65661"/>
                                        </p:tgtEl>
                                        <p:attrNameLst>
                                          <p:attrName>style.visibility</p:attrName>
                                        </p:attrNameLst>
                                      </p:cBhvr>
                                      <p:to>
                                        <p:strVal val="visible"/>
                                      </p:to>
                                    </p:set>
                                    <p:animEffect transition="in" filter="wipe(up)">
                                      <p:cBhvr>
                                        <p:cTn id="50" dur="500"/>
                                        <p:tgtEl>
                                          <p:spTgt spid="365661"/>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365665"/>
                                        </p:tgtEl>
                                        <p:attrNameLst>
                                          <p:attrName>style.visibility</p:attrName>
                                        </p:attrNameLst>
                                      </p:cBhvr>
                                      <p:to>
                                        <p:strVal val="visible"/>
                                      </p:to>
                                    </p:set>
                                    <p:animEffect transition="in" filter="wipe(up)">
                                      <p:cBhvr>
                                        <p:cTn id="54" dur="500"/>
                                        <p:tgtEl>
                                          <p:spTgt spid="365665"/>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365580"/>
                                        </p:tgtEl>
                                        <p:attrNameLst>
                                          <p:attrName>style.visibility</p:attrName>
                                        </p:attrNameLst>
                                      </p:cBhvr>
                                      <p:to>
                                        <p:strVal val="visible"/>
                                      </p:to>
                                    </p:set>
                                    <p:animEffect transition="in" filter="wipe(right)">
                                      <p:cBhvr>
                                        <p:cTn id="58" dur="500"/>
                                        <p:tgtEl>
                                          <p:spTgt spid="365580"/>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36565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65660"/>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6566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5665"/>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365652"/>
                                        </p:tgtEl>
                                        <p:attrNameLst>
                                          <p:attrName>style.visibility</p:attrName>
                                        </p:attrNameLst>
                                      </p:cBhvr>
                                      <p:to>
                                        <p:strVal val="visible"/>
                                      </p:to>
                                    </p:set>
                                    <p:animEffect transition="in" filter="dissolve">
                                      <p:cBhvr>
                                        <p:cTn id="71" dur="500"/>
                                        <p:tgtEl>
                                          <p:spTgt spid="365652"/>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365651"/>
                                        </p:tgtEl>
                                        <p:attrNameLst>
                                          <p:attrName>style.visibility</p:attrName>
                                        </p:attrNameLst>
                                      </p:cBhvr>
                                      <p:to>
                                        <p:strVal val="visible"/>
                                      </p:to>
                                    </p:set>
                                    <p:animEffect transition="in" filter="wipe(left)">
                                      <p:cBhvr>
                                        <p:cTn id="75" dur="500"/>
                                        <p:tgtEl>
                                          <p:spTgt spid="365651"/>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365648"/>
                                        </p:tgtEl>
                                        <p:attrNameLst>
                                          <p:attrName>style.visibility</p:attrName>
                                        </p:attrNameLst>
                                      </p:cBhvr>
                                      <p:to>
                                        <p:strVal val="visible"/>
                                      </p:to>
                                    </p:set>
                                    <p:animEffect transition="in" filter="wipe(up)">
                                      <p:cBhvr>
                                        <p:cTn id="79" dur="500"/>
                                        <p:tgtEl>
                                          <p:spTgt spid="365648"/>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365649"/>
                                        </p:tgtEl>
                                        <p:attrNameLst>
                                          <p:attrName>style.visibility</p:attrName>
                                        </p:attrNameLst>
                                      </p:cBhvr>
                                      <p:to>
                                        <p:strVal val="visible"/>
                                      </p:to>
                                    </p:set>
                                    <p:animEffect transition="in" filter="wipe(up)">
                                      <p:cBhvr>
                                        <p:cTn id="83" dur="500"/>
                                        <p:tgtEl>
                                          <p:spTgt spid="365649"/>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365653"/>
                                        </p:tgtEl>
                                        <p:attrNameLst>
                                          <p:attrName>style.visibility</p:attrName>
                                        </p:attrNameLst>
                                      </p:cBhvr>
                                      <p:to>
                                        <p:strVal val="visible"/>
                                      </p:to>
                                    </p:set>
                                    <p:animEffect transition="in" filter="wipe(up)">
                                      <p:cBhvr>
                                        <p:cTn id="87" dur="500"/>
                                        <p:tgtEl>
                                          <p:spTgt spid="365653"/>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365577"/>
                                        </p:tgtEl>
                                        <p:attrNameLst>
                                          <p:attrName>style.visibility</p:attrName>
                                        </p:attrNameLst>
                                      </p:cBhvr>
                                      <p:to>
                                        <p:strVal val="visible"/>
                                      </p:to>
                                    </p:set>
                                    <p:animEffect transition="in" filter="wipe(up)">
                                      <p:cBhvr>
                                        <p:cTn id="91" dur="500"/>
                                        <p:tgtEl>
                                          <p:spTgt spid="365577"/>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3656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6564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6564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6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48" grpId="0" animBg="1"/>
      <p:bldP spid="365648" grpId="1" animBg="1"/>
      <p:bldP spid="365649" grpId="0" animBg="1"/>
      <p:bldP spid="365649" grpId="1" animBg="1"/>
      <p:bldP spid="365651" grpId="0" animBg="1"/>
      <p:bldP spid="365651" grpId="1" animBg="1"/>
      <p:bldP spid="365652" grpId="0" animBg="1"/>
      <p:bldP spid="365653" grpId="0" animBg="1"/>
      <p:bldP spid="365653" grpId="1" animBg="1"/>
      <p:bldP spid="365654" grpId="0" animBg="1"/>
      <p:bldP spid="365655" grpId="0" animBg="1"/>
      <p:bldP spid="365655" grpId="1" animBg="1"/>
      <p:bldP spid="365656" grpId="0" animBg="1"/>
      <p:bldP spid="365656" grpId="1" animBg="1"/>
      <p:bldP spid="365657" grpId="0" animBg="1"/>
      <p:bldP spid="365657" grpId="1" animBg="1"/>
      <p:bldP spid="365658" grpId="0" animBg="1"/>
      <p:bldP spid="365659" grpId="0" animBg="1"/>
      <p:bldP spid="365659" grpId="1" animBg="1"/>
      <p:bldP spid="365660" grpId="0" animBg="1"/>
      <p:bldP spid="365660" grpId="1" animBg="1"/>
      <p:bldP spid="365661" grpId="0" animBg="1"/>
      <p:bldP spid="365661" grpId="1" animBg="1"/>
      <p:bldP spid="365665" grpId="0" animBg="1"/>
      <p:bldP spid="36566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lide Number Placeholder 4"/>
          <p:cNvSpPr>
            <a:spLocks noGrp="1"/>
          </p:cNvSpPr>
          <p:nvPr>
            <p:ph type="sldNum" sz="quarter" idx="4294967295"/>
          </p:nvPr>
        </p:nvSpPr>
        <p:spPr>
          <a:xfrm>
            <a:off x="3276600" y="6477000"/>
            <a:ext cx="2133600" cy="365125"/>
          </a:xfrm>
          <a:prstGeom prst="rect">
            <a:avLst/>
          </a:prstGeom>
        </p:spPr>
        <p:txBody>
          <a:bodyPr/>
          <a:lstStyle/>
          <a:p>
            <a:fld id="{E4D9A709-A30C-004B-A5D5-DA373506FB1F}" type="slidenum">
              <a:rPr lang="en-US" altLang="en-US"/>
              <a:pPr/>
              <a:t>23</a:t>
            </a:fld>
            <a:endParaRPr lang="en-US" altLang="en-US"/>
          </a:p>
        </p:txBody>
      </p:sp>
      <p:grpSp>
        <p:nvGrpSpPr>
          <p:cNvPr id="367618" name="Group 2"/>
          <p:cNvGrpSpPr>
            <a:grpSpLocks/>
          </p:cNvGrpSpPr>
          <p:nvPr/>
        </p:nvGrpSpPr>
        <p:grpSpPr bwMode="auto">
          <a:xfrm>
            <a:off x="6477000" y="4114800"/>
            <a:ext cx="533400" cy="361950"/>
            <a:chOff x="3504" y="1728"/>
            <a:chExt cx="336" cy="228"/>
          </a:xfrm>
        </p:grpSpPr>
        <p:sp>
          <p:nvSpPr>
            <p:cNvPr id="367619"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20"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7621" name="Picture 5"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7622" name="Oval 6"/>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23" name="Oval 7"/>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24" name="Oval 8"/>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7625" name="Group 9"/>
          <p:cNvGrpSpPr>
            <a:grpSpLocks/>
          </p:cNvGrpSpPr>
          <p:nvPr/>
        </p:nvGrpSpPr>
        <p:grpSpPr bwMode="auto">
          <a:xfrm>
            <a:off x="1603375" y="2914650"/>
            <a:ext cx="2114550" cy="1531938"/>
            <a:chOff x="1010" y="1836"/>
            <a:chExt cx="1332" cy="965"/>
          </a:xfrm>
        </p:grpSpPr>
        <p:sp>
          <p:nvSpPr>
            <p:cNvPr id="367626" name="Line 10"/>
            <p:cNvSpPr>
              <a:spLocks noChangeShapeType="1"/>
            </p:cNvSpPr>
            <p:nvPr/>
          </p:nvSpPr>
          <p:spPr bwMode="auto">
            <a:xfrm flipH="1">
              <a:off x="1106" y="1836"/>
              <a:ext cx="1236" cy="8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27" name="Picture 11"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28" name="Group 12"/>
          <p:cNvGrpSpPr>
            <a:grpSpLocks/>
          </p:cNvGrpSpPr>
          <p:nvPr/>
        </p:nvGrpSpPr>
        <p:grpSpPr bwMode="auto">
          <a:xfrm>
            <a:off x="3352800" y="5334000"/>
            <a:ext cx="1176338" cy="865188"/>
            <a:chOff x="1920" y="3187"/>
            <a:chExt cx="741" cy="545"/>
          </a:xfrm>
        </p:grpSpPr>
        <p:sp>
          <p:nvSpPr>
            <p:cNvPr id="367629" name="Line 13"/>
            <p:cNvSpPr>
              <a:spLocks noChangeShapeType="1"/>
            </p:cNvSpPr>
            <p:nvPr/>
          </p:nvSpPr>
          <p:spPr bwMode="auto">
            <a:xfrm flipH="1">
              <a:off x="2016" y="3187"/>
              <a:ext cx="645" cy="4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0" name="Picture 14"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31" name="Group 15"/>
          <p:cNvGrpSpPr>
            <a:grpSpLocks/>
          </p:cNvGrpSpPr>
          <p:nvPr/>
        </p:nvGrpSpPr>
        <p:grpSpPr bwMode="auto">
          <a:xfrm>
            <a:off x="1828800" y="2057400"/>
            <a:ext cx="3657600" cy="2647950"/>
            <a:chOff x="1152" y="1296"/>
            <a:chExt cx="2304" cy="1668"/>
          </a:xfrm>
        </p:grpSpPr>
        <p:sp>
          <p:nvSpPr>
            <p:cNvPr id="367632" name="Line 16"/>
            <p:cNvSpPr>
              <a:spLocks noChangeShapeType="1"/>
            </p:cNvSpPr>
            <p:nvPr/>
          </p:nvSpPr>
          <p:spPr bwMode="auto">
            <a:xfrm flipH="1">
              <a:off x="1248" y="1296"/>
              <a:ext cx="2208"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3" name="Picture 17"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34" name="Group 18"/>
          <p:cNvGrpSpPr>
            <a:grpSpLocks/>
          </p:cNvGrpSpPr>
          <p:nvPr/>
        </p:nvGrpSpPr>
        <p:grpSpPr bwMode="auto">
          <a:xfrm>
            <a:off x="4384675" y="3554413"/>
            <a:ext cx="2667000" cy="1885950"/>
            <a:chOff x="2544" y="2064"/>
            <a:chExt cx="1680" cy="1188"/>
          </a:xfrm>
        </p:grpSpPr>
        <p:sp>
          <p:nvSpPr>
            <p:cNvPr id="367635" name="Line 1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6" name="Picture 2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37" name="Group 21"/>
          <p:cNvGrpSpPr>
            <a:grpSpLocks/>
          </p:cNvGrpSpPr>
          <p:nvPr/>
        </p:nvGrpSpPr>
        <p:grpSpPr bwMode="auto">
          <a:xfrm>
            <a:off x="3048000" y="3352800"/>
            <a:ext cx="1371600" cy="971550"/>
            <a:chOff x="1920" y="2112"/>
            <a:chExt cx="864" cy="612"/>
          </a:xfrm>
        </p:grpSpPr>
        <p:sp>
          <p:nvSpPr>
            <p:cNvPr id="367638" name="Line 2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9" name="Picture 2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40" name="Group 24"/>
          <p:cNvGrpSpPr>
            <a:grpSpLocks/>
          </p:cNvGrpSpPr>
          <p:nvPr/>
        </p:nvGrpSpPr>
        <p:grpSpPr bwMode="auto">
          <a:xfrm>
            <a:off x="4191000" y="2370138"/>
            <a:ext cx="1600200" cy="1200150"/>
            <a:chOff x="2256" y="1152"/>
            <a:chExt cx="1008" cy="756"/>
          </a:xfrm>
        </p:grpSpPr>
        <p:sp>
          <p:nvSpPr>
            <p:cNvPr id="367641" name="Line 2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2" name="Picture 2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43" name="Group 27"/>
          <p:cNvGrpSpPr>
            <a:grpSpLocks/>
          </p:cNvGrpSpPr>
          <p:nvPr/>
        </p:nvGrpSpPr>
        <p:grpSpPr bwMode="auto">
          <a:xfrm>
            <a:off x="7086600" y="4114800"/>
            <a:ext cx="533400" cy="361950"/>
            <a:chOff x="3504" y="1728"/>
            <a:chExt cx="336" cy="228"/>
          </a:xfrm>
        </p:grpSpPr>
        <p:sp>
          <p:nvSpPr>
            <p:cNvPr id="367644" name="Line 2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5" name="Picture 2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46" name="Group 30"/>
          <p:cNvGrpSpPr>
            <a:grpSpLocks/>
          </p:cNvGrpSpPr>
          <p:nvPr/>
        </p:nvGrpSpPr>
        <p:grpSpPr bwMode="auto">
          <a:xfrm>
            <a:off x="4811713" y="2981325"/>
            <a:ext cx="1600200" cy="1200150"/>
            <a:chOff x="2256" y="1152"/>
            <a:chExt cx="1008" cy="756"/>
          </a:xfrm>
        </p:grpSpPr>
        <p:sp>
          <p:nvSpPr>
            <p:cNvPr id="367647" name="Line 3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8" name="Picture 32"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49" name="Group 33"/>
          <p:cNvGrpSpPr>
            <a:grpSpLocks/>
          </p:cNvGrpSpPr>
          <p:nvPr/>
        </p:nvGrpSpPr>
        <p:grpSpPr bwMode="auto">
          <a:xfrm>
            <a:off x="5867400" y="2971800"/>
            <a:ext cx="533400" cy="361950"/>
            <a:chOff x="3504" y="1728"/>
            <a:chExt cx="336" cy="228"/>
          </a:xfrm>
        </p:grpSpPr>
        <p:sp>
          <p:nvSpPr>
            <p:cNvPr id="367650" name="Line 3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1" name="Picture 3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52" name="Group 36"/>
          <p:cNvGrpSpPr>
            <a:grpSpLocks/>
          </p:cNvGrpSpPr>
          <p:nvPr/>
        </p:nvGrpSpPr>
        <p:grpSpPr bwMode="auto">
          <a:xfrm>
            <a:off x="3581400" y="1828800"/>
            <a:ext cx="1600200" cy="1200150"/>
            <a:chOff x="2256" y="1152"/>
            <a:chExt cx="1008" cy="756"/>
          </a:xfrm>
        </p:grpSpPr>
        <p:sp>
          <p:nvSpPr>
            <p:cNvPr id="367653" name="Line 3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4" name="Picture 3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55" name="Group 39"/>
          <p:cNvGrpSpPr>
            <a:grpSpLocks/>
          </p:cNvGrpSpPr>
          <p:nvPr/>
        </p:nvGrpSpPr>
        <p:grpSpPr bwMode="auto">
          <a:xfrm>
            <a:off x="5562600" y="2743200"/>
            <a:ext cx="533400" cy="361950"/>
            <a:chOff x="3504" y="1728"/>
            <a:chExt cx="336" cy="228"/>
          </a:xfrm>
        </p:grpSpPr>
        <p:sp>
          <p:nvSpPr>
            <p:cNvPr id="367656" name="Line 4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7" name="Picture 4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58" name="Group 42"/>
          <p:cNvGrpSpPr>
            <a:grpSpLocks/>
          </p:cNvGrpSpPr>
          <p:nvPr/>
        </p:nvGrpSpPr>
        <p:grpSpPr bwMode="auto">
          <a:xfrm>
            <a:off x="6800850" y="3844925"/>
            <a:ext cx="533400" cy="361950"/>
            <a:chOff x="3504" y="1728"/>
            <a:chExt cx="336" cy="228"/>
          </a:xfrm>
        </p:grpSpPr>
        <p:sp>
          <p:nvSpPr>
            <p:cNvPr id="367659" name="Line 4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60" name="Picture 4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7661" name="Line 4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2" name="Line 4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3" name="Line 4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4" name="Oval 4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5" name="Oval 4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6" name="Oval 5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7" name="Line 5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8" name="Line 5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9" name="Line 5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0" name="Oval 5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1" name="Oval 5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2" name="Oval 5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3" name="Line 5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4" name="Line 5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5" name="Line 5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6" name="Oval 6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7" name="Oval 6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8" name="Line 6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9" name="Line 6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80" name="Line 6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81" name="AutoShape 6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2" name="AutoShape 6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3" name="AutoShape 6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4" name="AutoShape 6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5" name="AutoShape 6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7686" name="Picture 7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7687" name="Picture 71"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7688" name="Picture 72"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689" name="Oval 7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0" name="Oval 7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1" name="Oval 7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2" name="Oval 7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3" name="Oval 7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4" name="Oval 7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5" name="Oval 7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6" name="Oval 80"/>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7" name="Oval 81"/>
          <p:cNvSpPr>
            <a:spLocks noChangeArrowheads="1"/>
          </p:cNvSpPr>
          <p:nvPr/>
        </p:nvSpPr>
        <p:spPr bwMode="auto">
          <a:xfrm>
            <a:off x="1190625" y="3552825"/>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8" name="Oval 82"/>
          <p:cNvSpPr>
            <a:spLocks noChangeArrowheads="1"/>
          </p:cNvSpPr>
          <p:nvPr/>
        </p:nvSpPr>
        <p:spPr bwMode="auto">
          <a:xfrm>
            <a:off x="1006475" y="366871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9" name="Oval 83"/>
          <p:cNvSpPr>
            <a:spLocks noChangeArrowheads="1"/>
          </p:cNvSpPr>
          <p:nvPr/>
        </p:nvSpPr>
        <p:spPr bwMode="auto">
          <a:xfrm>
            <a:off x="1028700" y="34671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7700" name="Group 84"/>
          <p:cNvGrpSpPr>
            <a:grpSpLocks/>
          </p:cNvGrpSpPr>
          <p:nvPr/>
        </p:nvGrpSpPr>
        <p:grpSpPr bwMode="auto">
          <a:xfrm>
            <a:off x="4038600" y="3276600"/>
            <a:ext cx="2667000" cy="1885950"/>
            <a:chOff x="2544" y="2064"/>
            <a:chExt cx="1680" cy="1188"/>
          </a:xfrm>
        </p:grpSpPr>
        <p:sp>
          <p:nvSpPr>
            <p:cNvPr id="367701" name="Line 85"/>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702" name="Picture 86"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7703" name="Picture 87" descr="109_0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524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704" name="Oval 88"/>
          <p:cNvSpPr>
            <a:spLocks noChangeArrowheads="1"/>
          </p:cNvSpPr>
          <p:nvPr/>
        </p:nvSpPr>
        <p:spPr bwMode="auto">
          <a:xfrm>
            <a:off x="8077200" y="533400"/>
            <a:ext cx="685800" cy="609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5" name="Oval 89"/>
          <p:cNvSpPr>
            <a:spLocks noChangeArrowheads="1"/>
          </p:cNvSpPr>
          <p:nvPr/>
        </p:nvSpPr>
        <p:spPr bwMode="auto">
          <a:xfrm>
            <a:off x="7391400" y="304800"/>
            <a:ext cx="1447800" cy="10668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6" name="Oval 90"/>
          <p:cNvSpPr>
            <a:spLocks noChangeArrowheads="1"/>
          </p:cNvSpPr>
          <p:nvPr/>
        </p:nvSpPr>
        <p:spPr bwMode="auto">
          <a:xfrm>
            <a:off x="7391400" y="533400"/>
            <a:ext cx="685800" cy="609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7" name="Line 91"/>
          <p:cNvSpPr>
            <a:spLocks noChangeShapeType="1"/>
          </p:cNvSpPr>
          <p:nvPr/>
        </p:nvSpPr>
        <p:spPr bwMode="auto">
          <a:xfrm flipH="1" flipV="1">
            <a:off x="6275388" y="312738"/>
            <a:ext cx="2149475" cy="5365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08" name="Line 92"/>
          <p:cNvSpPr>
            <a:spLocks noChangeShapeType="1"/>
          </p:cNvSpPr>
          <p:nvPr/>
        </p:nvSpPr>
        <p:spPr bwMode="auto">
          <a:xfrm flipH="1">
            <a:off x="5567363" y="301625"/>
            <a:ext cx="754062" cy="981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09" name="Line 93"/>
          <p:cNvSpPr>
            <a:spLocks noChangeShapeType="1"/>
          </p:cNvSpPr>
          <p:nvPr/>
        </p:nvSpPr>
        <p:spPr bwMode="auto">
          <a:xfrm>
            <a:off x="5559425" y="1209675"/>
            <a:ext cx="239713" cy="11287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0" name="Line 94"/>
          <p:cNvSpPr>
            <a:spLocks noChangeShapeType="1"/>
          </p:cNvSpPr>
          <p:nvPr/>
        </p:nvSpPr>
        <p:spPr bwMode="auto">
          <a:xfrm flipH="1">
            <a:off x="3219450" y="2344738"/>
            <a:ext cx="2606675" cy="18954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1" name="Line 95"/>
          <p:cNvSpPr>
            <a:spLocks noChangeShapeType="1"/>
          </p:cNvSpPr>
          <p:nvPr/>
        </p:nvSpPr>
        <p:spPr bwMode="auto">
          <a:xfrm flipH="1" flipV="1">
            <a:off x="2286000" y="2895600"/>
            <a:ext cx="99060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2" name="Line 96"/>
          <p:cNvSpPr>
            <a:spLocks noChangeShapeType="1"/>
          </p:cNvSpPr>
          <p:nvPr/>
        </p:nvSpPr>
        <p:spPr bwMode="auto">
          <a:xfrm flipH="1" flipV="1">
            <a:off x="3317875" y="2111375"/>
            <a:ext cx="99060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3" name="Rectangle 97"/>
          <p:cNvSpPr>
            <a:spLocks noChangeArrowheads="1"/>
          </p:cNvSpPr>
          <p:nvPr/>
        </p:nvSpPr>
        <p:spPr bwMode="auto">
          <a:xfrm>
            <a:off x="2057400" y="21336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14" name="Rectangle 98"/>
          <p:cNvSpPr>
            <a:spLocks noChangeArrowheads="1"/>
          </p:cNvSpPr>
          <p:nvPr/>
        </p:nvSpPr>
        <p:spPr bwMode="auto">
          <a:xfrm>
            <a:off x="3048000" y="14478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15" name="Line 99"/>
          <p:cNvSpPr>
            <a:spLocks noChangeShapeType="1"/>
          </p:cNvSpPr>
          <p:nvPr/>
        </p:nvSpPr>
        <p:spPr bwMode="auto">
          <a:xfrm flipH="1" flipV="1">
            <a:off x="6346825" y="419100"/>
            <a:ext cx="1349375" cy="4191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6" name="Line 100"/>
          <p:cNvSpPr>
            <a:spLocks noChangeShapeType="1"/>
          </p:cNvSpPr>
          <p:nvPr/>
        </p:nvSpPr>
        <p:spPr bwMode="auto">
          <a:xfrm>
            <a:off x="6400800" y="457200"/>
            <a:ext cx="23813" cy="16113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7" name="Line 101"/>
          <p:cNvSpPr>
            <a:spLocks noChangeShapeType="1"/>
          </p:cNvSpPr>
          <p:nvPr/>
        </p:nvSpPr>
        <p:spPr bwMode="auto">
          <a:xfrm>
            <a:off x="6426200" y="2049463"/>
            <a:ext cx="11113" cy="949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8" name="Line 102"/>
          <p:cNvSpPr>
            <a:spLocks noChangeShapeType="1"/>
          </p:cNvSpPr>
          <p:nvPr/>
        </p:nvSpPr>
        <p:spPr bwMode="auto">
          <a:xfrm flipH="1">
            <a:off x="4932363" y="2978150"/>
            <a:ext cx="1485900" cy="10747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9" name="Line 103"/>
          <p:cNvSpPr>
            <a:spLocks noChangeShapeType="1"/>
          </p:cNvSpPr>
          <p:nvPr/>
        </p:nvSpPr>
        <p:spPr bwMode="auto">
          <a:xfrm flipH="1" flipV="1">
            <a:off x="3222625" y="2182813"/>
            <a:ext cx="1736725" cy="18272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0" name="Line 104"/>
          <p:cNvSpPr>
            <a:spLocks noChangeShapeType="1"/>
          </p:cNvSpPr>
          <p:nvPr/>
        </p:nvSpPr>
        <p:spPr bwMode="auto">
          <a:xfrm flipH="1" flipV="1">
            <a:off x="4367213" y="1562100"/>
            <a:ext cx="1668462" cy="16557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1" name="Rectangle 105"/>
          <p:cNvSpPr>
            <a:spLocks noChangeArrowheads="1"/>
          </p:cNvSpPr>
          <p:nvPr/>
        </p:nvSpPr>
        <p:spPr bwMode="auto">
          <a:xfrm>
            <a:off x="3048000" y="9906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22" name="Rectangle 106"/>
          <p:cNvSpPr>
            <a:spLocks noChangeArrowheads="1"/>
          </p:cNvSpPr>
          <p:nvPr/>
        </p:nvSpPr>
        <p:spPr bwMode="auto">
          <a:xfrm>
            <a:off x="4114800" y="7620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23" name="Line 107"/>
          <p:cNvSpPr>
            <a:spLocks noChangeShapeType="1"/>
          </p:cNvSpPr>
          <p:nvPr/>
        </p:nvSpPr>
        <p:spPr bwMode="auto">
          <a:xfrm flipH="1" flipV="1">
            <a:off x="6324600" y="304800"/>
            <a:ext cx="182880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4" name="Line 108"/>
          <p:cNvSpPr>
            <a:spLocks noChangeShapeType="1"/>
          </p:cNvSpPr>
          <p:nvPr/>
        </p:nvSpPr>
        <p:spPr bwMode="auto">
          <a:xfrm flipH="1">
            <a:off x="5562600" y="304800"/>
            <a:ext cx="754063" cy="981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5" name="Line 109"/>
          <p:cNvSpPr>
            <a:spLocks noChangeShapeType="1"/>
          </p:cNvSpPr>
          <p:nvPr/>
        </p:nvSpPr>
        <p:spPr bwMode="auto">
          <a:xfrm flipH="1">
            <a:off x="5192713" y="1219200"/>
            <a:ext cx="369887" cy="5556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6" name="Line 110"/>
          <p:cNvSpPr>
            <a:spLocks noChangeShapeType="1"/>
          </p:cNvSpPr>
          <p:nvPr/>
        </p:nvSpPr>
        <p:spPr bwMode="auto">
          <a:xfrm flipH="1">
            <a:off x="1781175" y="1811338"/>
            <a:ext cx="3419475" cy="248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7" name="Line 111"/>
          <p:cNvSpPr>
            <a:spLocks noChangeShapeType="1"/>
          </p:cNvSpPr>
          <p:nvPr/>
        </p:nvSpPr>
        <p:spPr bwMode="auto">
          <a:xfrm flipH="1" flipV="1">
            <a:off x="1238250" y="3573463"/>
            <a:ext cx="568325" cy="7016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8" name="Line 112"/>
          <p:cNvSpPr>
            <a:spLocks noChangeShapeType="1"/>
          </p:cNvSpPr>
          <p:nvPr/>
        </p:nvSpPr>
        <p:spPr bwMode="auto">
          <a:xfrm flipH="1" flipV="1">
            <a:off x="3244850" y="2187575"/>
            <a:ext cx="514350" cy="6556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9" name="Rectangle 113"/>
          <p:cNvSpPr>
            <a:spLocks noChangeArrowheads="1"/>
          </p:cNvSpPr>
          <p:nvPr/>
        </p:nvSpPr>
        <p:spPr bwMode="auto">
          <a:xfrm>
            <a:off x="1066800" y="28194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30" name="Rectangle 114"/>
          <p:cNvSpPr>
            <a:spLocks noChangeArrowheads="1"/>
          </p:cNvSpPr>
          <p:nvPr/>
        </p:nvSpPr>
        <p:spPr bwMode="auto">
          <a:xfrm>
            <a:off x="3048000" y="5334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31" name="Oval 115"/>
          <p:cNvSpPr>
            <a:spLocks noChangeArrowheads="1"/>
          </p:cNvSpPr>
          <p:nvPr/>
        </p:nvSpPr>
        <p:spPr bwMode="auto">
          <a:xfrm>
            <a:off x="2743200" y="381000"/>
            <a:ext cx="838200" cy="1676400"/>
          </a:xfrm>
          <a:prstGeom prst="ellipse">
            <a:avLst/>
          </a:prstGeom>
          <a:noFill/>
          <a:ln w="508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03888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7703"/>
                                        </p:tgtEl>
                                        <p:attrNameLst>
                                          <p:attrName>style.visibility</p:attrName>
                                        </p:attrNameLst>
                                      </p:cBhvr>
                                      <p:to>
                                        <p:strVal val="visible"/>
                                      </p:to>
                                    </p:set>
                                    <p:animEffect transition="in" filter="dissolve">
                                      <p:cBhvr>
                                        <p:cTn id="7" dur="500"/>
                                        <p:tgtEl>
                                          <p:spTgt spid="36770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7704"/>
                                        </p:tgtEl>
                                        <p:attrNameLst>
                                          <p:attrName>style.visibility</p:attrName>
                                        </p:attrNameLst>
                                      </p:cBhvr>
                                      <p:to>
                                        <p:strVal val="visible"/>
                                      </p:to>
                                    </p:set>
                                    <p:animEffect transition="in" filter="dissolve">
                                      <p:cBhvr>
                                        <p:cTn id="11" dur="500"/>
                                        <p:tgtEl>
                                          <p:spTgt spid="367704"/>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67707"/>
                                        </p:tgtEl>
                                        <p:attrNameLst>
                                          <p:attrName>style.visibility</p:attrName>
                                        </p:attrNameLst>
                                      </p:cBhvr>
                                      <p:to>
                                        <p:strVal val="visible"/>
                                      </p:to>
                                    </p:set>
                                    <p:animEffect transition="in" filter="wipe(right)">
                                      <p:cBhvr>
                                        <p:cTn id="15" dur="500"/>
                                        <p:tgtEl>
                                          <p:spTgt spid="367707"/>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67708"/>
                                        </p:tgtEl>
                                        <p:attrNameLst>
                                          <p:attrName>style.visibility</p:attrName>
                                        </p:attrNameLst>
                                      </p:cBhvr>
                                      <p:to>
                                        <p:strVal val="visible"/>
                                      </p:to>
                                    </p:set>
                                    <p:animEffect transition="in" filter="wipe(right)">
                                      <p:cBhvr>
                                        <p:cTn id="19" dur="500"/>
                                        <p:tgtEl>
                                          <p:spTgt spid="367708"/>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7709"/>
                                        </p:tgtEl>
                                        <p:attrNameLst>
                                          <p:attrName>style.visibility</p:attrName>
                                        </p:attrNameLst>
                                      </p:cBhvr>
                                      <p:to>
                                        <p:strVal val="visible"/>
                                      </p:to>
                                    </p:set>
                                    <p:animEffect transition="in" filter="wipe(up)">
                                      <p:cBhvr>
                                        <p:cTn id="23" dur="500"/>
                                        <p:tgtEl>
                                          <p:spTgt spid="367709"/>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367710"/>
                                        </p:tgtEl>
                                        <p:attrNameLst>
                                          <p:attrName>style.visibility</p:attrName>
                                        </p:attrNameLst>
                                      </p:cBhvr>
                                      <p:to>
                                        <p:strVal val="visible"/>
                                      </p:to>
                                    </p:set>
                                    <p:animEffect transition="in" filter="wipe(right)">
                                      <p:cBhvr>
                                        <p:cTn id="27" dur="500"/>
                                        <p:tgtEl>
                                          <p:spTgt spid="367710"/>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367711"/>
                                        </p:tgtEl>
                                        <p:attrNameLst>
                                          <p:attrName>style.visibility</p:attrName>
                                        </p:attrNameLst>
                                      </p:cBhvr>
                                      <p:to>
                                        <p:strVal val="visible"/>
                                      </p:to>
                                    </p:set>
                                    <p:animEffect transition="in" filter="wipe(right)">
                                      <p:cBhvr>
                                        <p:cTn id="31" dur="500"/>
                                        <p:tgtEl>
                                          <p:spTgt spid="36771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67712"/>
                                        </p:tgtEl>
                                        <p:attrNameLst>
                                          <p:attrName>style.visibility</p:attrName>
                                        </p:attrNameLst>
                                      </p:cBhvr>
                                      <p:to>
                                        <p:strVal val="visible"/>
                                      </p:to>
                                    </p:set>
                                    <p:animEffect transition="in" filter="wipe(right)">
                                      <p:cBhvr>
                                        <p:cTn id="34" dur="500"/>
                                        <p:tgtEl>
                                          <p:spTgt spid="367712"/>
                                        </p:tgtEl>
                                      </p:cBhvr>
                                    </p:animEffect>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67713"/>
                                        </p:tgtEl>
                                        <p:attrNameLst>
                                          <p:attrName>style.visibility</p:attrName>
                                        </p:attrNameLst>
                                      </p:cBhvr>
                                      <p:to>
                                        <p:strVal val="visible"/>
                                      </p:to>
                                    </p:set>
                                    <p:animEffect transition="in" filter="wipe(down)">
                                      <p:cBhvr>
                                        <p:cTn id="38" dur="500"/>
                                        <p:tgtEl>
                                          <p:spTgt spid="36771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7714"/>
                                        </p:tgtEl>
                                        <p:attrNameLst>
                                          <p:attrName>style.visibility</p:attrName>
                                        </p:attrNameLst>
                                      </p:cBhvr>
                                      <p:to>
                                        <p:strVal val="visible"/>
                                      </p:to>
                                    </p:set>
                                    <p:animEffect transition="in" filter="wipe(down)">
                                      <p:cBhvr>
                                        <p:cTn id="41" dur="500"/>
                                        <p:tgtEl>
                                          <p:spTgt spid="367714"/>
                                        </p:tgtEl>
                                      </p:cBhvr>
                                    </p:animEffect>
                                  </p:childTnLst>
                                </p:cTn>
                              </p:par>
                            </p:childTnLst>
                          </p:cTn>
                        </p:par>
                        <p:par>
                          <p:cTn id="42" fill="hold" nodeType="afterGroup">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3677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677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677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677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770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677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7706"/>
                                        </p:tgtEl>
                                        <p:attrNameLst>
                                          <p:attrName>style.visibility</p:attrName>
                                        </p:attrNameLst>
                                      </p:cBhvr>
                                      <p:to>
                                        <p:strVal val="visible"/>
                                      </p:to>
                                    </p:set>
                                    <p:animEffect transition="in" filter="dissolve">
                                      <p:cBhvr>
                                        <p:cTn id="59" dur="500"/>
                                        <p:tgtEl>
                                          <p:spTgt spid="367706"/>
                                        </p:tgtEl>
                                      </p:cBhvr>
                                    </p:animEffect>
                                  </p:childTnLst>
                                </p:cTn>
                              </p:par>
                            </p:childTnLst>
                          </p:cTn>
                        </p:par>
                        <p:par>
                          <p:cTn id="60" fill="hold" nodeType="afterGroup">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367715"/>
                                        </p:tgtEl>
                                        <p:attrNameLst>
                                          <p:attrName>style.visibility</p:attrName>
                                        </p:attrNameLst>
                                      </p:cBhvr>
                                      <p:to>
                                        <p:strVal val="visible"/>
                                      </p:to>
                                    </p:set>
                                    <p:animEffect transition="in" filter="wipe(right)">
                                      <p:cBhvr>
                                        <p:cTn id="63" dur="500"/>
                                        <p:tgtEl>
                                          <p:spTgt spid="367715"/>
                                        </p:tgtEl>
                                      </p:cBhvr>
                                    </p:animEffect>
                                  </p:childTnLst>
                                </p:cTn>
                              </p:par>
                            </p:childTnLst>
                          </p:cTn>
                        </p:par>
                        <p:par>
                          <p:cTn id="64" fill="hold" nodeType="afterGroup">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367716"/>
                                        </p:tgtEl>
                                        <p:attrNameLst>
                                          <p:attrName>style.visibility</p:attrName>
                                        </p:attrNameLst>
                                      </p:cBhvr>
                                      <p:to>
                                        <p:strVal val="visible"/>
                                      </p:to>
                                    </p:set>
                                    <p:animEffect transition="in" filter="wipe(up)">
                                      <p:cBhvr>
                                        <p:cTn id="67" dur="500"/>
                                        <p:tgtEl>
                                          <p:spTgt spid="367716"/>
                                        </p:tgtEl>
                                      </p:cBhvr>
                                    </p:animEffect>
                                  </p:childTnLst>
                                </p:cTn>
                              </p:par>
                            </p:childTnLst>
                          </p:cTn>
                        </p:par>
                        <p:par>
                          <p:cTn id="68" fill="hold" nodeType="afterGroup">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367717"/>
                                        </p:tgtEl>
                                        <p:attrNameLst>
                                          <p:attrName>style.visibility</p:attrName>
                                        </p:attrNameLst>
                                      </p:cBhvr>
                                      <p:to>
                                        <p:strVal val="visible"/>
                                      </p:to>
                                    </p:set>
                                    <p:animEffect transition="in" filter="wipe(up)">
                                      <p:cBhvr>
                                        <p:cTn id="71" dur="500"/>
                                        <p:tgtEl>
                                          <p:spTgt spid="367717"/>
                                        </p:tgtEl>
                                      </p:cBhvr>
                                    </p:animEffect>
                                  </p:childTnLst>
                                </p:cTn>
                              </p:par>
                            </p:childTnLst>
                          </p:cTn>
                        </p:par>
                        <p:par>
                          <p:cTn id="72" fill="hold" nodeType="afterGroup">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367718"/>
                                        </p:tgtEl>
                                        <p:attrNameLst>
                                          <p:attrName>style.visibility</p:attrName>
                                        </p:attrNameLst>
                                      </p:cBhvr>
                                      <p:to>
                                        <p:strVal val="visible"/>
                                      </p:to>
                                    </p:set>
                                    <p:animEffect transition="in" filter="wipe(right)">
                                      <p:cBhvr>
                                        <p:cTn id="75" dur="500"/>
                                        <p:tgtEl>
                                          <p:spTgt spid="367718"/>
                                        </p:tgtEl>
                                      </p:cBhvr>
                                    </p:animEffect>
                                  </p:childTnLst>
                                </p:cTn>
                              </p:par>
                            </p:childTnLst>
                          </p:cTn>
                        </p:par>
                        <p:par>
                          <p:cTn id="76" fill="hold" nodeType="afterGroup">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367719"/>
                                        </p:tgtEl>
                                        <p:attrNameLst>
                                          <p:attrName>style.visibility</p:attrName>
                                        </p:attrNameLst>
                                      </p:cBhvr>
                                      <p:to>
                                        <p:strVal val="visible"/>
                                      </p:to>
                                    </p:set>
                                    <p:animEffect transition="in" filter="wipe(down)">
                                      <p:cBhvr>
                                        <p:cTn id="79" dur="500"/>
                                        <p:tgtEl>
                                          <p:spTgt spid="36771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67720"/>
                                        </p:tgtEl>
                                        <p:attrNameLst>
                                          <p:attrName>style.visibility</p:attrName>
                                        </p:attrNameLst>
                                      </p:cBhvr>
                                      <p:to>
                                        <p:strVal val="visible"/>
                                      </p:to>
                                    </p:set>
                                    <p:animEffect transition="in" filter="wipe(down)">
                                      <p:cBhvr>
                                        <p:cTn id="82" dur="500"/>
                                        <p:tgtEl>
                                          <p:spTgt spid="367720"/>
                                        </p:tgtEl>
                                      </p:cBhvr>
                                    </p:animEffect>
                                  </p:childTnLst>
                                </p:cTn>
                              </p:par>
                            </p:childTnLst>
                          </p:cTn>
                        </p:par>
                        <p:par>
                          <p:cTn id="83" fill="hold" nodeType="afterGroup">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36771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677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6771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67718"/>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67719"/>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67720"/>
                                        </p:tgtEl>
                                        <p:attrNameLst>
                                          <p:attrName>style.visibility</p:attrName>
                                        </p:attrNameLst>
                                      </p:cBhvr>
                                      <p:to>
                                        <p:strVal val="hidden"/>
                                      </p:to>
                                    </p:set>
                                  </p:childTnLst>
                                </p:cTn>
                              </p:par>
                            </p:childTnLst>
                          </p:cTn>
                        </p:par>
                        <p:par>
                          <p:cTn id="96" fill="hold" nodeType="afterGroup">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367721"/>
                                        </p:tgtEl>
                                        <p:attrNameLst>
                                          <p:attrName>style.visibility</p:attrName>
                                        </p:attrNameLst>
                                      </p:cBhvr>
                                      <p:to>
                                        <p:strVal val="visible"/>
                                      </p:to>
                                    </p:set>
                                    <p:animEffect transition="in" filter="wipe(down)">
                                      <p:cBhvr>
                                        <p:cTn id="99" dur="500"/>
                                        <p:tgtEl>
                                          <p:spTgt spid="367721"/>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67722"/>
                                        </p:tgtEl>
                                        <p:attrNameLst>
                                          <p:attrName>style.visibility</p:attrName>
                                        </p:attrNameLst>
                                      </p:cBhvr>
                                      <p:to>
                                        <p:strVal val="visible"/>
                                      </p:to>
                                    </p:set>
                                    <p:animEffect transition="in" filter="wipe(down)">
                                      <p:cBhvr>
                                        <p:cTn id="102" dur="500"/>
                                        <p:tgtEl>
                                          <p:spTgt spid="36772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67705"/>
                                        </p:tgtEl>
                                        <p:attrNameLst>
                                          <p:attrName>style.visibility</p:attrName>
                                        </p:attrNameLst>
                                      </p:cBhvr>
                                      <p:to>
                                        <p:strVal val="visible"/>
                                      </p:to>
                                    </p:set>
                                    <p:animEffect transition="in" filter="dissolve">
                                      <p:cBhvr>
                                        <p:cTn id="107" dur="500"/>
                                        <p:tgtEl>
                                          <p:spTgt spid="367705"/>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367723"/>
                                        </p:tgtEl>
                                        <p:attrNameLst>
                                          <p:attrName>style.visibility</p:attrName>
                                        </p:attrNameLst>
                                      </p:cBhvr>
                                      <p:to>
                                        <p:strVal val="visible"/>
                                      </p:to>
                                    </p:set>
                                    <p:animEffect transition="in" filter="wipe(right)">
                                      <p:cBhvr>
                                        <p:cTn id="111" dur="500"/>
                                        <p:tgtEl>
                                          <p:spTgt spid="367723"/>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367724"/>
                                        </p:tgtEl>
                                        <p:attrNameLst>
                                          <p:attrName>style.visibility</p:attrName>
                                        </p:attrNameLst>
                                      </p:cBhvr>
                                      <p:to>
                                        <p:strVal val="visible"/>
                                      </p:to>
                                    </p:set>
                                    <p:animEffect transition="in" filter="wipe(right)">
                                      <p:cBhvr>
                                        <p:cTn id="115" dur="500"/>
                                        <p:tgtEl>
                                          <p:spTgt spid="367724"/>
                                        </p:tgtEl>
                                      </p:cBhvr>
                                    </p:animEffect>
                                  </p:childTnLst>
                                </p:cTn>
                              </p:par>
                            </p:childTnLst>
                          </p:cTn>
                        </p:par>
                        <p:par>
                          <p:cTn id="116" fill="hold" nodeType="afterGroup">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367725"/>
                                        </p:tgtEl>
                                        <p:attrNameLst>
                                          <p:attrName>style.visibility</p:attrName>
                                        </p:attrNameLst>
                                      </p:cBhvr>
                                      <p:to>
                                        <p:strVal val="visible"/>
                                      </p:to>
                                    </p:set>
                                    <p:animEffect transition="in" filter="wipe(up)">
                                      <p:cBhvr>
                                        <p:cTn id="119" dur="500"/>
                                        <p:tgtEl>
                                          <p:spTgt spid="367725"/>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367726"/>
                                        </p:tgtEl>
                                        <p:attrNameLst>
                                          <p:attrName>style.visibility</p:attrName>
                                        </p:attrNameLst>
                                      </p:cBhvr>
                                      <p:to>
                                        <p:strVal val="visible"/>
                                      </p:to>
                                    </p:set>
                                    <p:animEffect transition="in" filter="wipe(right)">
                                      <p:cBhvr>
                                        <p:cTn id="123" dur="500"/>
                                        <p:tgtEl>
                                          <p:spTgt spid="367726"/>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367727"/>
                                        </p:tgtEl>
                                        <p:attrNameLst>
                                          <p:attrName>style.visibility</p:attrName>
                                        </p:attrNameLst>
                                      </p:cBhvr>
                                      <p:to>
                                        <p:strVal val="visible"/>
                                      </p:to>
                                    </p:set>
                                    <p:animEffect transition="in" filter="wipe(right)">
                                      <p:cBhvr>
                                        <p:cTn id="127" dur="500"/>
                                        <p:tgtEl>
                                          <p:spTgt spid="367727"/>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367728"/>
                                        </p:tgtEl>
                                        <p:attrNameLst>
                                          <p:attrName>style.visibility</p:attrName>
                                        </p:attrNameLst>
                                      </p:cBhvr>
                                      <p:to>
                                        <p:strVal val="visible"/>
                                      </p:to>
                                    </p:set>
                                    <p:animEffect transition="in" filter="wipe(right)">
                                      <p:cBhvr>
                                        <p:cTn id="130" dur="500"/>
                                        <p:tgtEl>
                                          <p:spTgt spid="367728"/>
                                        </p:tgtEl>
                                      </p:cBhvr>
                                    </p:animEffect>
                                  </p:childTnLst>
                                </p:cTn>
                              </p:par>
                            </p:childTnLst>
                          </p:cTn>
                        </p:par>
                        <p:par>
                          <p:cTn id="131" fill="hold" nodeType="afterGroup">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367729"/>
                                        </p:tgtEl>
                                        <p:attrNameLst>
                                          <p:attrName>style.visibility</p:attrName>
                                        </p:attrNameLst>
                                      </p:cBhvr>
                                      <p:to>
                                        <p:strVal val="visible"/>
                                      </p:to>
                                    </p:set>
                                    <p:animEffect transition="in" filter="wipe(down)">
                                      <p:cBhvr>
                                        <p:cTn id="134" dur="500"/>
                                        <p:tgtEl>
                                          <p:spTgt spid="367729"/>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367730"/>
                                        </p:tgtEl>
                                        <p:attrNameLst>
                                          <p:attrName>style.visibility</p:attrName>
                                        </p:attrNameLst>
                                      </p:cBhvr>
                                      <p:to>
                                        <p:strVal val="visible"/>
                                      </p:to>
                                    </p:set>
                                    <p:animEffect transition="in" filter="wipe(down)">
                                      <p:cBhvr>
                                        <p:cTn id="137" dur="500"/>
                                        <p:tgtEl>
                                          <p:spTgt spid="367730"/>
                                        </p:tgtEl>
                                      </p:cBhvr>
                                    </p:animEffect>
                                  </p:childTnLst>
                                </p:cTn>
                              </p:par>
                            </p:childTnLst>
                          </p:cTn>
                        </p:par>
                        <p:par>
                          <p:cTn id="138" fill="hold" nodeType="afterGroup">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36772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36772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6772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67726"/>
                                        </p:tgtEl>
                                        <p:attrNameLst>
                                          <p:attrName>style.visibility</p:attrName>
                                        </p:attrNameLst>
                                      </p:cBhvr>
                                      <p:to>
                                        <p:strVal val="hidden"/>
                                      </p:to>
                                    </p:set>
                                  </p:childTnLst>
                                </p:cTn>
                              </p:par>
                            </p:childTnLst>
                          </p:cTn>
                        </p:par>
                        <p:par>
                          <p:cTn id="147" fill="hold" nodeType="afterGroup">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367727"/>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367728"/>
                                        </p:tgtEl>
                                        <p:attrNameLst>
                                          <p:attrName>style.visibility</p:attrName>
                                        </p:attrNameLst>
                                      </p:cBhvr>
                                      <p:to>
                                        <p:strVal val="hidden"/>
                                      </p:to>
                                    </p:set>
                                  </p:childTnLst>
                                </p:cTn>
                              </p:par>
                            </p:childTnLst>
                          </p:cTn>
                        </p:par>
                        <p:par>
                          <p:cTn id="152" fill="hold" nodeType="afterGroup">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367731"/>
                                        </p:tgtEl>
                                        <p:attrNameLst>
                                          <p:attrName>style.visibility</p:attrName>
                                        </p:attrNameLst>
                                      </p:cBhvr>
                                      <p:to>
                                        <p:strVal val="visible"/>
                                      </p:to>
                                    </p:set>
                                    <p:animEffect transition="in" filter="wedge">
                                      <p:cBhvr>
                                        <p:cTn id="155" dur="2000"/>
                                        <p:tgtEl>
                                          <p:spTgt spid="367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704" grpId="0" animBg="1"/>
      <p:bldP spid="367705" grpId="0" animBg="1"/>
      <p:bldP spid="367706" grpId="0" animBg="1"/>
      <p:bldP spid="367707" grpId="0" animBg="1"/>
      <p:bldP spid="367707" grpId="1" animBg="1"/>
      <p:bldP spid="367708" grpId="0" animBg="1"/>
      <p:bldP spid="367708" grpId="1" animBg="1"/>
      <p:bldP spid="367709" grpId="0" animBg="1"/>
      <p:bldP spid="367709" grpId="1" animBg="1"/>
      <p:bldP spid="367710" grpId="0" animBg="1"/>
      <p:bldP spid="367710" grpId="1" animBg="1"/>
      <p:bldP spid="367711" grpId="0" animBg="1"/>
      <p:bldP spid="367711" grpId="1" animBg="1"/>
      <p:bldP spid="367712" grpId="0" animBg="1"/>
      <p:bldP spid="367712" grpId="1" animBg="1"/>
      <p:bldP spid="367713" grpId="0" animBg="1"/>
      <p:bldP spid="367714" grpId="0" animBg="1"/>
      <p:bldP spid="367715" grpId="0" animBg="1"/>
      <p:bldP spid="367715" grpId="1" animBg="1"/>
      <p:bldP spid="367716" grpId="0" animBg="1"/>
      <p:bldP spid="367716" grpId="1" animBg="1"/>
      <p:bldP spid="367717" grpId="0" animBg="1"/>
      <p:bldP spid="367717" grpId="1" animBg="1"/>
      <p:bldP spid="367718" grpId="0" animBg="1"/>
      <p:bldP spid="367718" grpId="1" animBg="1"/>
      <p:bldP spid="367719" grpId="0" animBg="1"/>
      <p:bldP spid="367719" grpId="1" animBg="1"/>
      <p:bldP spid="367720" grpId="0" animBg="1"/>
      <p:bldP spid="367720" grpId="1" animBg="1"/>
      <p:bldP spid="367721" grpId="0" animBg="1"/>
      <p:bldP spid="367722" grpId="0" animBg="1"/>
      <p:bldP spid="367723" grpId="0" animBg="1"/>
      <p:bldP spid="367723" grpId="1" animBg="1"/>
      <p:bldP spid="367724" grpId="0" animBg="1"/>
      <p:bldP spid="367724" grpId="1" animBg="1"/>
      <p:bldP spid="367725" grpId="0" animBg="1"/>
      <p:bldP spid="367725" grpId="1" animBg="1"/>
      <p:bldP spid="367726" grpId="0" animBg="1"/>
      <p:bldP spid="367726" grpId="1" animBg="1"/>
      <p:bldP spid="367727" grpId="0" animBg="1"/>
      <p:bldP spid="367727" grpId="1" animBg="1"/>
      <p:bldP spid="367728" grpId="0" animBg="1"/>
      <p:bldP spid="367728" grpId="1" animBg="1"/>
      <p:bldP spid="367729" grpId="0" animBg="1"/>
      <p:bldP spid="367730" grpId="0" animBg="1"/>
      <p:bldP spid="3677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294967295"/>
          </p:nvPr>
        </p:nvSpPr>
        <p:spPr>
          <a:xfrm>
            <a:off x="3276600" y="6477000"/>
            <a:ext cx="2133600" cy="365125"/>
          </a:xfrm>
          <a:prstGeom prst="rect">
            <a:avLst/>
          </a:prstGeom>
        </p:spPr>
        <p:txBody>
          <a:bodyPr/>
          <a:lstStyle/>
          <a:p>
            <a:fld id="{638A82CC-DC67-7344-B830-DE1DC15445D6}" type="slidenum">
              <a:rPr lang="en-US" altLang="en-US"/>
              <a:pPr/>
              <a:t>24</a:t>
            </a:fld>
            <a:endParaRPr lang="en-US" altLang="en-US"/>
          </a:p>
        </p:txBody>
      </p:sp>
      <p:grpSp>
        <p:nvGrpSpPr>
          <p:cNvPr id="369705" name="Group 41"/>
          <p:cNvGrpSpPr>
            <a:grpSpLocks/>
          </p:cNvGrpSpPr>
          <p:nvPr/>
        </p:nvGrpSpPr>
        <p:grpSpPr bwMode="auto">
          <a:xfrm>
            <a:off x="338134" y="2390775"/>
            <a:ext cx="2362200" cy="2940050"/>
            <a:chOff x="3792" y="1364"/>
            <a:chExt cx="1872" cy="2340"/>
          </a:xfrm>
        </p:grpSpPr>
        <p:pic>
          <p:nvPicPr>
            <p:cNvPr id="369666" name="Picture 2" descr="114_14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7" name="Picture 3" descr="114_14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8" name="Picture 4" descr="114_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9" name="Picture 5" descr="114_14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0" name="Picture 6" descr="114_14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1" name="Picture 7" descr="114_14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2" name="Picture 8" descr="114_14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3" name="Picture 9" descr="114_14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4" name="Picture 10" descr="115_15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5" name="Picture 11" descr="115_15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6" name="Picture 12" descr="115_15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7" name="Picture 13" descr="115_15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8" name="Picture 14" descr="115_15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9" name="Picture 15" descr="115_15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0" name="Picture 16" descr="115_15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1" name="Picture 17" descr="115_15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2" y="3380"/>
              <a:ext cx="432"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69682" name="Picture 18" descr="115_15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3" name="Picture 19" descr="115_15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4" name="Picture 20" descr="115_155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5" name="Picture 21" descr="115_15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3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6" name="Picture 22" descr="115_15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9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7" name="Picture 23" descr="115_15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8" name="Picture 24" descr="115_154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7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9" name="Picture 25" descr="115_15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5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0" name="Picture 26" descr="115_15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23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1" name="Picture 27" descr="115_15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7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2" name="Picture 28" descr="115_15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5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3" name="Picture 29" descr="115_15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32" y="2036"/>
              <a:ext cx="432" cy="324"/>
            </a:xfrm>
            <a:prstGeom prst="rect">
              <a:avLst/>
            </a:prstGeom>
            <a:noFill/>
            <a:extLst>
              <a:ext uri="{909E8E84-426E-40DD-AFC4-6F175D3DCCD1}">
                <a14:hiddenFill xmlns:a14="http://schemas.microsoft.com/office/drawing/2010/main">
                  <a:solidFill>
                    <a:srgbClr val="FFFFFF"/>
                  </a:solidFill>
                </a14:hiddenFill>
              </a:ext>
            </a:extLst>
          </p:spPr>
        </p:pic>
      </p:grpSp>
      <p:pic>
        <p:nvPicPr>
          <p:cNvPr id="369694" name="Picture 30" descr="115_1551"/>
          <p:cNvPicPr>
            <a:picLocks noGrp="1" noChangeAspect="1" noChangeArrowheads="1"/>
          </p:cNvPicPr>
          <p:nvPr>
            <p:ph sz="half" idx="2"/>
          </p:nvPr>
        </p:nvPicPr>
        <p:blipFill>
          <a:blip r:embed="rId30">
            <a:extLst>
              <a:ext uri="{28A0092B-C50C-407E-A947-70E740481C1C}">
                <a14:useLocalDpi xmlns:a14="http://schemas.microsoft.com/office/drawing/2010/main" val="0"/>
              </a:ext>
            </a:extLst>
          </a:blip>
          <a:srcRect/>
          <a:stretch>
            <a:fillRect/>
          </a:stretch>
        </p:blipFill>
        <p:spPr>
          <a:xfrm>
            <a:off x="947734" y="1019175"/>
            <a:ext cx="1371600" cy="1028700"/>
          </a:xfrm>
          <a:noFill/>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69695" name="Picture 31" descr="115_15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5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6" name="Picture 32" descr="115_15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57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7" name="Picture 33" descr="115_15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19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8" name="Picture 34" descr="115_15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sp>
        <p:nvSpPr>
          <p:cNvPr id="369699" name="AutoShape 35"/>
          <p:cNvSpPr>
            <a:spLocks noChangeArrowheads="1"/>
          </p:cNvSpPr>
          <p:nvPr/>
        </p:nvSpPr>
        <p:spPr bwMode="auto">
          <a:xfrm>
            <a:off x="1328734" y="2085975"/>
            <a:ext cx="381000" cy="304800"/>
          </a:xfrm>
          <a:prstGeom prst="downArrow">
            <a:avLst>
              <a:gd name="adj1" fmla="val 50000"/>
              <a:gd name="adj2"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9700" name="AutoShape 36"/>
          <p:cNvSpPr>
            <a:spLocks noChangeArrowheads="1"/>
          </p:cNvSpPr>
          <p:nvPr/>
        </p:nvSpPr>
        <p:spPr bwMode="auto">
          <a:xfrm>
            <a:off x="1328734" y="5381625"/>
            <a:ext cx="381000" cy="304800"/>
          </a:xfrm>
          <a:prstGeom prst="downArrow">
            <a:avLst>
              <a:gd name="adj1" fmla="val 50000"/>
              <a:gd name="adj2"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9704" name="Rectangle 40"/>
          <p:cNvSpPr>
            <a:spLocks noChangeArrowheads="1"/>
          </p:cNvSpPr>
          <p:nvPr/>
        </p:nvSpPr>
        <p:spPr bwMode="auto">
          <a:xfrm>
            <a:off x="33334" y="28576"/>
            <a:ext cx="2633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None/>
            </a:pPr>
            <a:r>
              <a:rPr lang="en-US" altLang="en-US" sz="3200" b="1" i="0" dirty="0" smtClean="0">
                <a:solidFill>
                  <a:schemeClr val="bg1"/>
                </a:solidFill>
                <a:latin typeface="+mj-lt"/>
              </a:rPr>
              <a:t>Search Results</a:t>
            </a:r>
            <a:endParaRPr lang="en-US" altLang="en-US" sz="3200" b="1" i="0" dirty="0">
              <a:solidFill>
                <a:schemeClr val="bg1"/>
              </a:solidFill>
              <a:latin typeface="+mj-lt"/>
            </a:endParaRPr>
          </a:p>
        </p:txBody>
      </p:sp>
      <p:pic>
        <p:nvPicPr>
          <p:cNvPr id="369706" name="Picture 42" descr="sweep_allvoc"/>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81152" y="1372393"/>
            <a:ext cx="5643781" cy="25852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57613" y="4079419"/>
            <a:ext cx="4600575" cy="1323439"/>
          </a:xfrm>
          <a:prstGeom prst="rect">
            <a:avLst/>
          </a:prstGeom>
          <a:noFill/>
        </p:spPr>
        <p:txBody>
          <a:bodyPr wrap="square" rtlCol="0">
            <a:spAutoFit/>
          </a:bodyPr>
          <a:lstStyle/>
          <a:p>
            <a:pPr>
              <a:buNone/>
            </a:pPr>
            <a:r>
              <a:rPr lang="en-US" b="1" i="0" dirty="0" smtClean="0"/>
              <a:t>Further Improvement</a:t>
            </a:r>
          </a:p>
          <a:p>
            <a:pPr marL="342900" indent="-342900">
              <a:buFontTx/>
              <a:buChar char="-"/>
            </a:pPr>
            <a:r>
              <a:rPr lang="en-US" i="0" dirty="0" smtClean="0"/>
              <a:t>Learning better rank functions</a:t>
            </a:r>
          </a:p>
          <a:p>
            <a:pPr marL="342900" indent="-342900">
              <a:buFontTx/>
              <a:buChar char="-"/>
            </a:pPr>
            <a:r>
              <a:rPr lang="en-US" i="0" dirty="0" smtClean="0"/>
              <a:t>Add spatial verification</a:t>
            </a:r>
            <a:endParaRPr lang="en-US" i="0" dirty="0"/>
          </a:p>
        </p:txBody>
      </p:sp>
    </p:spTree>
    <p:extLst>
      <p:ext uri="{BB962C8B-B14F-4D97-AF65-F5344CB8AC3E}">
        <p14:creationId xmlns:p14="http://schemas.microsoft.com/office/powerpoint/2010/main" val="1727658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Lessons</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25</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Search using local descriptors is good at finding EXACT objects, but not SIMILAR ones.</a:t>
            </a:r>
          </a:p>
          <a:p>
            <a:r>
              <a:rPr lang="en-US" sz="2400" i="0" dirty="0" smtClean="0"/>
              <a:t>No end to end learning</a:t>
            </a:r>
          </a:p>
          <a:p>
            <a:r>
              <a:rPr lang="en-US" sz="2400" i="0" dirty="0" smtClean="0"/>
              <a:t>No semantic similarities</a:t>
            </a:r>
            <a:endParaRPr lang="en-US" sz="2400" i="0" dirty="0"/>
          </a:p>
          <a:p>
            <a:endParaRPr lang="en-US" sz="2400" i="0" dirty="0" smtClean="0"/>
          </a:p>
          <a:p>
            <a:pPr marL="0" indent="0">
              <a:buNone/>
            </a:pPr>
            <a:r>
              <a:rPr lang="en-US" sz="2400" i="0" dirty="0" smtClean="0"/>
              <a:t>But we have seen the power of </a:t>
            </a:r>
            <a:endParaRPr lang="en-US" sz="2400" i="0" dirty="0"/>
          </a:p>
          <a:p>
            <a:r>
              <a:rPr lang="en-US" sz="2400" i="0" dirty="0" smtClean="0"/>
              <a:t>Hierarchical </a:t>
            </a:r>
            <a:r>
              <a:rPr lang="en-US" sz="2400" i="0" dirty="0" smtClean="0"/>
              <a:t>tress  </a:t>
            </a:r>
            <a:r>
              <a:rPr lang="en-US" sz="2400" i="0" smtClean="0"/>
              <a:t>(relevant </a:t>
            </a:r>
            <a:r>
              <a:rPr lang="en-US" sz="2400" i="0" dirty="0" smtClean="0"/>
              <a:t>open source toolkit: </a:t>
            </a:r>
            <a:r>
              <a:rPr lang="en-US" sz="2400" i="0" dirty="0" smtClean="0">
                <a:hlinkClick r:id="rId3"/>
              </a:rPr>
              <a:t>flann</a:t>
            </a:r>
            <a:r>
              <a:rPr lang="en-US" sz="2400" i="0" dirty="0" smtClean="0"/>
              <a:t>)</a:t>
            </a:r>
            <a:endParaRPr lang="en-US" sz="2400" i="0" dirty="0" smtClean="0"/>
          </a:p>
          <a:p>
            <a:r>
              <a:rPr lang="en-US" sz="2400" i="0" dirty="0" smtClean="0"/>
              <a:t>Inverted </a:t>
            </a:r>
            <a:r>
              <a:rPr lang="en-US" sz="2400" i="0" dirty="0"/>
              <a:t>index </a:t>
            </a:r>
            <a:r>
              <a:rPr lang="en-US" sz="2400" i="0" dirty="0" smtClean="0"/>
              <a:t>(relevant open </a:t>
            </a:r>
            <a:r>
              <a:rPr lang="en-US" sz="2400" i="0" dirty="0"/>
              <a:t>source toolkit</a:t>
            </a:r>
            <a:r>
              <a:rPr lang="en-US" sz="2400" i="0" dirty="0" smtClean="0"/>
              <a:t>: </a:t>
            </a:r>
            <a:r>
              <a:rPr lang="en-US" sz="2400" i="0" dirty="0" smtClean="0">
                <a:hlinkClick r:id="rId4"/>
              </a:rPr>
              <a:t>lucene</a:t>
            </a:r>
            <a:r>
              <a:rPr lang="en-US" sz="2400" i="0" dirty="0" smtClean="0"/>
              <a:t>)</a:t>
            </a:r>
            <a:endParaRPr lang="en-US" sz="2400" i="0" dirty="0" smtClean="0"/>
          </a:p>
          <a:p>
            <a:endParaRPr lang="en-US" sz="2400" i="0" dirty="0"/>
          </a:p>
          <a:p>
            <a:pPr marL="0" indent="0">
              <a:buNone/>
            </a:pPr>
            <a:r>
              <a:rPr lang="en-US" sz="2400" i="0" dirty="0" smtClean="0"/>
              <a:t>We shall use more powerful feature representation than local descriptors</a:t>
            </a:r>
          </a:p>
        </p:txBody>
      </p:sp>
    </p:spTree>
    <p:extLst>
      <p:ext uri="{BB962C8B-B14F-4D97-AF65-F5344CB8AC3E}">
        <p14:creationId xmlns:p14="http://schemas.microsoft.com/office/powerpoint/2010/main" val="654301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Visual Search based on Deep Embedding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26</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We want to show you the basic steps to build a visual </a:t>
            </a:r>
            <a:r>
              <a:rPr lang="en-US" sz="2400" i="0" dirty="0"/>
              <a:t>search systems from </a:t>
            </a:r>
            <a:r>
              <a:rPr lang="en-US" sz="2400" i="0" dirty="0" smtClean="0"/>
              <a:t>scratch by reviewing two papers:</a:t>
            </a:r>
          </a:p>
          <a:p>
            <a:pPr marL="0" indent="0">
              <a:buNone/>
            </a:pPr>
            <a:endParaRPr lang="en-US" sz="2400" i="0" dirty="0" smtClean="0"/>
          </a:p>
          <a:p>
            <a:pPr>
              <a:buFontTx/>
              <a:buChar char="-"/>
            </a:pPr>
            <a:r>
              <a:rPr lang="en-US" sz="2400" i="0" dirty="0" err="1" smtClean="0"/>
              <a:t>FaceNet</a:t>
            </a:r>
            <a:endParaRPr lang="en-US" sz="2400" i="0" dirty="0" smtClean="0"/>
          </a:p>
          <a:p>
            <a:pPr>
              <a:buFontTx/>
              <a:buChar char="-"/>
            </a:pPr>
            <a:endParaRPr lang="en-US" sz="2400" i="0" dirty="0" smtClean="0"/>
          </a:p>
          <a:p>
            <a:pPr>
              <a:buFontTx/>
              <a:buChar char="-"/>
            </a:pPr>
            <a:r>
              <a:rPr lang="en-US" sz="2400" i="0" dirty="0" smtClean="0"/>
              <a:t>Visual Search at Pinterest</a:t>
            </a:r>
            <a:endParaRPr lang="en-US" sz="2400" i="0" dirty="0"/>
          </a:p>
          <a:p>
            <a:pPr>
              <a:buFontTx/>
              <a:buChar char="-"/>
            </a:pPr>
            <a:endParaRPr lang="en-US" sz="2400" i="0" dirty="0" smtClean="0"/>
          </a:p>
          <a:p>
            <a:endParaRPr lang="en-US" sz="2400" i="0" dirty="0"/>
          </a:p>
        </p:txBody>
      </p:sp>
    </p:spTree>
    <p:extLst>
      <p:ext uri="{BB962C8B-B14F-4D97-AF65-F5344CB8AC3E}">
        <p14:creationId xmlns:p14="http://schemas.microsoft.com/office/powerpoint/2010/main" val="1860329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27</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Idea: </a:t>
            </a:r>
          </a:p>
          <a:p>
            <a:pPr marL="0" indent="0">
              <a:buNone/>
            </a:pPr>
            <a:r>
              <a:rPr lang="en-US" sz="2400" i="0" dirty="0"/>
              <a:t> </a:t>
            </a:r>
            <a:r>
              <a:rPr lang="en-US" sz="2400" i="0" dirty="0" smtClean="0"/>
              <a:t>          Map </a:t>
            </a:r>
            <a:r>
              <a:rPr lang="en-US" sz="2400" i="0" dirty="0"/>
              <a:t>images to a compact Euclidean space, where distances correspond to face similarity</a:t>
            </a:r>
            <a:endParaRPr lang="en-US" sz="2400" i="0" dirty="0" smtClean="0"/>
          </a:p>
          <a:p>
            <a:endParaRPr lang="en-US" sz="2400" i="0" dirty="0"/>
          </a:p>
        </p:txBody>
      </p:sp>
      <p:sp>
        <p:nvSpPr>
          <p:cNvPr id="8" name="Rectangle 7"/>
          <p:cNvSpPr/>
          <p:nvPr/>
        </p:nvSpPr>
        <p:spPr>
          <a:xfrm>
            <a:off x="2458814" y="5557868"/>
            <a:ext cx="6187646" cy="707886"/>
          </a:xfrm>
          <a:prstGeom prst="rect">
            <a:avLst/>
          </a:prstGeom>
        </p:spPr>
        <p:txBody>
          <a:bodyPr wrap="square">
            <a:spAutoFit/>
          </a:bodyPr>
          <a:lstStyle/>
          <a:p>
            <a:pPr>
              <a:buNone/>
            </a:pPr>
            <a:r>
              <a:rPr lang="en-US" i="0" dirty="0" err="1"/>
              <a:t>FaceNet</a:t>
            </a:r>
            <a:r>
              <a:rPr lang="en-US" i="0" dirty="0"/>
              <a:t>: A Unified Embedding for Face Recognition and Clustering by F. </a:t>
            </a:r>
            <a:r>
              <a:rPr lang="en-US" i="0" dirty="0" err="1"/>
              <a:t>Schroff</a:t>
            </a:r>
            <a:r>
              <a:rPr lang="en-US" i="0" dirty="0"/>
              <a:t> et al, CVPR’15</a:t>
            </a:r>
            <a:endParaRPr lang="en-US" dirty="0"/>
          </a:p>
        </p:txBody>
      </p:sp>
      <p:pic>
        <p:nvPicPr>
          <p:cNvPr id="9" name="Picture 8"/>
          <p:cNvPicPr>
            <a:picLocks noChangeAspect="1"/>
          </p:cNvPicPr>
          <p:nvPr/>
        </p:nvPicPr>
        <p:blipFill>
          <a:blip r:embed="rId3"/>
          <a:stretch>
            <a:fillRect/>
          </a:stretch>
        </p:blipFill>
        <p:spPr>
          <a:xfrm>
            <a:off x="1082675" y="2962275"/>
            <a:ext cx="2489200" cy="1905000"/>
          </a:xfrm>
          <a:prstGeom prst="rect">
            <a:avLst/>
          </a:prstGeom>
        </p:spPr>
      </p:pic>
      <p:pic>
        <p:nvPicPr>
          <p:cNvPr id="10" name="Picture 9"/>
          <p:cNvPicPr>
            <a:picLocks noChangeAspect="1"/>
          </p:cNvPicPr>
          <p:nvPr/>
        </p:nvPicPr>
        <p:blipFill>
          <a:blip r:embed="rId4"/>
          <a:stretch>
            <a:fillRect/>
          </a:stretch>
        </p:blipFill>
        <p:spPr>
          <a:xfrm>
            <a:off x="3571875" y="3099593"/>
            <a:ext cx="4622800" cy="1320800"/>
          </a:xfrm>
          <a:prstGeom prst="rect">
            <a:avLst/>
          </a:prstGeom>
        </p:spPr>
      </p:pic>
    </p:spTree>
    <p:extLst>
      <p:ext uri="{BB962C8B-B14F-4D97-AF65-F5344CB8AC3E}">
        <p14:creationId xmlns:p14="http://schemas.microsoft.com/office/powerpoint/2010/main" val="1829911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28</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Learn embedding:</a:t>
            </a:r>
            <a:endParaRPr lang="en-US" sz="2400" i="0" dirty="0"/>
          </a:p>
          <a:p>
            <a:r>
              <a:rPr lang="en-US" sz="2400" i="0" dirty="0" smtClean="0"/>
              <a:t>Learned </a:t>
            </a:r>
            <a:r>
              <a:rPr lang="en-US" sz="2400" i="0" dirty="0"/>
              <a:t>from triple loss </a:t>
            </a:r>
            <a:r>
              <a:rPr lang="en-US" sz="2400" i="0" dirty="0" smtClean="0"/>
              <a:t>(by origin </a:t>
            </a:r>
            <a:r>
              <a:rPr lang="en-US" sz="2400" i="0" dirty="0" err="1"/>
              <a:t>FaceNet</a:t>
            </a:r>
            <a:r>
              <a:rPr lang="en-US" sz="2400" i="0" dirty="0"/>
              <a:t> </a:t>
            </a:r>
            <a:r>
              <a:rPr lang="en-US" sz="2400" i="0" dirty="0" smtClean="0"/>
              <a:t>paper, </a:t>
            </a:r>
            <a:r>
              <a:rPr lang="en-US" sz="2400" i="0" dirty="0"/>
              <a:t>harder to </a:t>
            </a:r>
            <a:r>
              <a:rPr lang="en-US" sz="2400" i="0" dirty="0" smtClean="0"/>
              <a:t>tune)</a:t>
            </a:r>
            <a:endParaRPr lang="en-US" sz="2400" b="1" i="0" dirty="0"/>
          </a:p>
          <a:p>
            <a:r>
              <a:rPr lang="en-US" sz="2400" i="0" dirty="0" smtClean="0"/>
              <a:t>Or learned </a:t>
            </a:r>
            <a:r>
              <a:rPr lang="en-US" sz="2400" i="0" dirty="0"/>
              <a:t>from classification </a:t>
            </a:r>
            <a:r>
              <a:rPr lang="en-US" sz="2400" i="0" dirty="0" smtClean="0"/>
              <a:t>tasks (simpler in practice)</a:t>
            </a:r>
          </a:p>
          <a:p>
            <a:endParaRPr lang="en-US" sz="2400" i="0" dirty="0"/>
          </a:p>
          <a:p>
            <a:pPr marL="0" indent="0">
              <a:buNone/>
            </a:pPr>
            <a:r>
              <a:rPr lang="en-US" sz="2400" i="0" dirty="0" smtClean="0"/>
              <a:t>Experiment: </a:t>
            </a:r>
          </a:p>
          <a:p>
            <a:pPr marL="457200" indent="-457200">
              <a:buFont typeface="+mj-lt"/>
              <a:buAutoNum type="arabicPeriod"/>
            </a:pPr>
            <a:r>
              <a:rPr lang="en-US" sz="2400" i="0" dirty="0" smtClean="0"/>
              <a:t>Detect 100M-200M faces of 8M identities </a:t>
            </a:r>
          </a:p>
          <a:p>
            <a:pPr marL="457200" indent="-457200">
              <a:buFont typeface="+mj-lt"/>
              <a:buAutoNum type="arabicPeriod"/>
            </a:pPr>
            <a:r>
              <a:rPr lang="en-US" sz="2400" i="0" dirty="0" smtClean="0"/>
              <a:t>Learn embedding of 128d vectors</a:t>
            </a:r>
          </a:p>
          <a:p>
            <a:pPr marL="457200" indent="-457200">
              <a:buFont typeface="+mj-lt"/>
              <a:buAutoNum type="arabicPeriod"/>
            </a:pPr>
            <a:r>
              <a:rPr lang="en-US" sz="2400" i="0" dirty="0"/>
              <a:t>A simple nearest neighbor search gets 98.87% on LFW face </a:t>
            </a:r>
            <a:r>
              <a:rPr lang="en-US" sz="2400" i="0" dirty="0" smtClean="0"/>
              <a:t>dataset</a:t>
            </a:r>
          </a:p>
          <a:p>
            <a:pPr marL="457200" indent="-457200">
              <a:buFont typeface="+mj-lt"/>
              <a:buAutoNum type="arabicPeriod"/>
            </a:pPr>
            <a:endParaRPr lang="en-US" sz="2400" i="0" dirty="0"/>
          </a:p>
          <a:p>
            <a:pPr marL="0" indent="0">
              <a:buNone/>
            </a:pPr>
            <a:r>
              <a:rPr lang="en-US" sz="2400" i="0" dirty="0" smtClean="0"/>
              <a:t>Key takeaways</a:t>
            </a:r>
          </a:p>
          <a:p>
            <a:r>
              <a:rPr lang="en-US" sz="2400" i="0" dirty="0" smtClean="0"/>
              <a:t>We can train neural embedding for visual search!</a:t>
            </a:r>
            <a:endParaRPr lang="en-US" sz="2400" i="0" dirty="0"/>
          </a:p>
        </p:txBody>
      </p:sp>
    </p:spTree>
    <p:extLst>
      <p:ext uri="{BB962C8B-B14F-4D97-AF65-F5344CB8AC3E}">
        <p14:creationId xmlns:p14="http://schemas.microsoft.com/office/powerpoint/2010/main" val="35309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29</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Learn embedding:</a:t>
            </a:r>
            <a:endParaRPr lang="en-US" sz="2400" i="0" dirty="0"/>
          </a:p>
          <a:p>
            <a:r>
              <a:rPr lang="en-US" sz="2400" i="0" dirty="0" smtClean="0"/>
              <a:t>Learned </a:t>
            </a:r>
            <a:r>
              <a:rPr lang="en-US" sz="2400" i="0" dirty="0"/>
              <a:t>from triple loss </a:t>
            </a:r>
            <a:r>
              <a:rPr lang="en-US" sz="2400" i="0" dirty="0" smtClean="0"/>
              <a:t>(by origin </a:t>
            </a:r>
            <a:r>
              <a:rPr lang="en-US" sz="2400" i="0" dirty="0" err="1"/>
              <a:t>FaceNet</a:t>
            </a:r>
            <a:r>
              <a:rPr lang="en-US" sz="2400" i="0" dirty="0"/>
              <a:t> </a:t>
            </a:r>
            <a:r>
              <a:rPr lang="en-US" sz="2400" i="0" dirty="0" smtClean="0"/>
              <a:t>paper, </a:t>
            </a:r>
            <a:r>
              <a:rPr lang="en-US" sz="2400" i="0" dirty="0"/>
              <a:t>harder to </a:t>
            </a:r>
            <a:r>
              <a:rPr lang="en-US" sz="2400" i="0" dirty="0" smtClean="0"/>
              <a:t>tune)</a:t>
            </a:r>
            <a:endParaRPr lang="en-US" sz="2400" b="1" i="0" dirty="0"/>
          </a:p>
          <a:p>
            <a:r>
              <a:rPr lang="en-US" sz="2400" i="0" dirty="0" smtClean="0"/>
              <a:t>Or learned </a:t>
            </a:r>
            <a:r>
              <a:rPr lang="en-US" sz="2400" i="0" dirty="0"/>
              <a:t>from classification </a:t>
            </a:r>
            <a:r>
              <a:rPr lang="en-US" sz="2400" i="0" dirty="0" smtClean="0"/>
              <a:t>tasks (simpler in practice)</a:t>
            </a:r>
          </a:p>
          <a:p>
            <a:endParaRPr lang="en-US" sz="2400" i="0" dirty="0"/>
          </a:p>
          <a:p>
            <a:pPr marL="0" indent="0">
              <a:buNone/>
            </a:pPr>
            <a:r>
              <a:rPr lang="en-US" sz="2400" i="0" dirty="0" smtClean="0"/>
              <a:t>Experiment: </a:t>
            </a:r>
          </a:p>
          <a:p>
            <a:pPr marL="457200" indent="-457200">
              <a:buFont typeface="+mj-lt"/>
              <a:buAutoNum type="arabicPeriod"/>
            </a:pPr>
            <a:r>
              <a:rPr lang="en-US" sz="2400" i="0" dirty="0" smtClean="0"/>
              <a:t>Detect 100M-200M faces of 8M identities </a:t>
            </a:r>
          </a:p>
          <a:p>
            <a:pPr marL="457200" indent="-457200">
              <a:buFont typeface="+mj-lt"/>
              <a:buAutoNum type="arabicPeriod"/>
            </a:pPr>
            <a:r>
              <a:rPr lang="en-US" sz="2400" i="0" dirty="0" smtClean="0"/>
              <a:t>Learn embedding of 128d vectors</a:t>
            </a:r>
          </a:p>
          <a:p>
            <a:pPr marL="457200" indent="-457200">
              <a:buFont typeface="+mj-lt"/>
              <a:buAutoNum type="arabicPeriod"/>
            </a:pPr>
            <a:r>
              <a:rPr lang="en-US" sz="2400" i="0" dirty="0"/>
              <a:t>A simple nearest neighbor search gets 98.87% on LFW face </a:t>
            </a:r>
            <a:r>
              <a:rPr lang="en-US" sz="2400" i="0" dirty="0" smtClean="0"/>
              <a:t>dataset</a:t>
            </a:r>
          </a:p>
          <a:p>
            <a:pPr marL="457200" indent="-457200">
              <a:buFont typeface="+mj-lt"/>
              <a:buAutoNum type="arabicPeriod"/>
            </a:pPr>
            <a:endParaRPr lang="en-US" sz="2400" i="0" dirty="0"/>
          </a:p>
          <a:p>
            <a:pPr marL="0" indent="0">
              <a:buNone/>
            </a:pPr>
            <a:r>
              <a:rPr lang="en-US" sz="2400" i="0" dirty="0" smtClean="0"/>
              <a:t>Key takeaways</a:t>
            </a:r>
          </a:p>
          <a:p>
            <a:r>
              <a:rPr lang="en-US" sz="2400" i="0" dirty="0" smtClean="0"/>
              <a:t>We can train neural embedding for visual search!</a:t>
            </a:r>
            <a:endParaRPr lang="en-US" sz="2400" i="0" dirty="0"/>
          </a:p>
        </p:txBody>
      </p:sp>
      <p:sp>
        <p:nvSpPr>
          <p:cNvPr id="4" name="TextBox 3"/>
          <p:cNvSpPr txBox="1"/>
          <p:nvPr/>
        </p:nvSpPr>
        <p:spPr>
          <a:xfrm>
            <a:off x="1169894" y="5661212"/>
            <a:ext cx="184731" cy="400110"/>
          </a:xfrm>
          <a:prstGeom prst="rect">
            <a:avLst/>
          </a:prstGeom>
          <a:noFill/>
        </p:spPr>
        <p:txBody>
          <a:bodyPr wrap="none" rtlCol="0">
            <a:spAutoFit/>
          </a:bodyPr>
          <a:lstStyle/>
          <a:p>
            <a:pPr>
              <a:buNone/>
            </a:pPr>
            <a:endParaRPr lang="en-US" i="0" dirty="0"/>
          </a:p>
        </p:txBody>
      </p:sp>
      <p:sp>
        <p:nvSpPr>
          <p:cNvPr id="5" name="TextBox 4"/>
          <p:cNvSpPr txBox="1"/>
          <p:nvPr/>
        </p:nvSpPr>
        <p:spPr>
          <a:xfrm>
            <a:off x="6168358" y="2622177"/>
            <a:ext cx="2899442" cy="707886"/>
          </a:xfrm>
          <a:prstGeom prst="rect">
            <a:avLst/>
          </a:prstGeom>
          <a:noFill/>
          <a:ln>
            <a:solidFill>
              <a:schemeClr val="accent1"/>
            </a:solidFill>
          </a:ln>
        </p:spPr>
        <p:txBody>
          <a:bodyPr wrap="square" rtlCol="0">
            <a:spAutoFit/>
          </a:bodyPr>
          <a:lstStyle/>
          <a:p>
            <a:pPr>
              <a:buNone/>
            </a:pPr>
            <a:r>
              <a:rPr lang="en-US" i="0" dirty="0" smtClean="0"/>
              <a:t>What if we do not have so many samples</a:t>
            </a:r>
            <a:r>
              <a:rPr lang="en-US" i="0" dirty="0" smtClean="0"/>
              <a:t>?</a:t>
            </a:r>
          </a:p>
        </p:txBody>
      </p:sp>
      <p:sp>
        <p:nvSpPr>
          <p:cNvPr id="7" name="Right Arrow 6"/>
          <p:cNvSpPr/>
          <p:nvPr/>
        </p:nvSpPr>
        <p:spPr>
          <a:xfrm rot="8188280">
            <a:off x="5480509" y="2989307"/>
            <a:ext cx="470647" cy="363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489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215313" cy="914400"/>
          </a:xfrm>
        </p:spPr>
        <p:txBody>
          <a:bodyPr/>
          <a:lstStyle/>
          <a:p>
            <a:r>
              <a:rPr lang="en-US" dirty="0" smtClean="0"/>
              <a:t>Outline</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a:t>
            </a:fld>
            <a:endParaRPr lang="en-US" altLang="en-US"/>
          </a:p>
        </p:txBody>
      </p:sp>
      <p:sp>
        <p:nvSpPr>
          <p:cNvPr id="5" name="Content Placeholder 2"/>
          <p:cNvSpPr txBox="1">
            <a:spLocks/>
          </p:cNvSpPr>
          <p:nvPr/>
        </p:nvSpPr>
        <p:spPr>
          <a:xfrm>
            <a:off x="257174" y="914400"/>
            <a:ext cx="8810626" cy="521176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i="0" dirty="0" smtClean="0"/>
          </a:p>
          <a:p>
            <a:pPr marL="0" indent="0">
              <a:buNone/>
            </a:pPr>
            <a:endParaRPr lang="en-US" sz="2400" i="0" dirty="0"/>
          </a:p>
          <a:p>
            <a:pPr marL="0" indent="0">
              <a:buNone/>
            </a:pPr>
            <a:r>
              <a:rPr lang="en-US" sz="2400" i="0" dirty="0" smtClean="0"/>
              <a:t>Visual search based on local descriptors (SIFT)</a:t>
            </a:r>
          </a:p>
          <a:p>
            <a:pPr marL="0" indent="0">
              <a:buNone/>
            </a:pPr>
            <a:endParaRPr lang="en-US" sz="1000" i="0" dirty="0"/>
          </a:p>
          <a:p>
            <a:pPr marL="0" indent="0">
              <a:buNone/>
            </a:pPr>
            <a:endParaRPr lang="en-US" sz="2400" i="0" dirty="0" smtClean="0"/>
          </a:p>
          <a:p>
            <a:pPr marL="0" indent="0">
              <a:buNone/>
            </a:pPr>
            <a:r>
              <a:rPr lang="en-US" sz="2400" i="0" dirty="0" smtClean="0"/>
              <a:t>Visual search based on deep embedding</a:t>
            </a:r>
          </a:p>
          <a:p>
            <a:r>
              <a:rPr lang="en-US" sz="2400" i="0" dirty="0" err="1" smtClean="0"/>
              <a:t>FaceNet</a:t>
            </a:r>
            <a:endParaRPr lang="en-US" sz="2400" i="0" dirty="0" smtClean="0"/>
          </a:p>
          <a:p>
            <a:r>
              <a:rPr lang="en-US" sz="2400" i="0" dirty="0" smtClean="0"/>
              <a:t>Pinterest Visual Search</a:t>
            </a:r>
          </a:p>
          <a:p>
            <a:pPr marL="0" indent="0">
              <a:buNone/>
            </a:pPr>
            <a:endParaRPr lang="en-US" sz="2400" i="0" dirty="0"/>
          </a:p>
          <a:p>
            <a:pPr marL="0" indent="0">
              <a:buNone/>
            </a:pPr>
            <a:endParaRPr lang="en-US" sz="2400" i="0" dirty="0" smtClean="0"/>
          </a:p>
        </p:txBody>
      </p:sp>
    </p:spTree>
    <p:extLst>
      <p:ext uri="{BB962C8B-B14F-4D97-AF65-F5344CB8AC3E}">
        <p14:creationId xmlns:p14="http://schemas.microsoft.com/office/powerpoint/2010/main" val="2038179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30</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Learn embedding:</a:t>
            </a:r>
            <a:endParaRPr lang="en-US" sz="2400" i="0" dirty="0"/>
          </a:p>
          <a:p>
            <a:r>
              <a:rPr lang="en-US" sz="2400" i="0" dirty="0" smtClean="0"/>
              <a:t>Learned </a:t>
            </a:r>
            <a:r>
              <a:rPr lang="en-US" sz="2400" i="0" dirty="0"/>
              <a:t>from triple loss </a:t>
            </a:r>
            <a:r>
              <a:rPr lang="en-US" sz="2400" i="0" dirty="0" smtClean="0"/>
              <a:t>(by origin </a:t>
            </a:r>
            <a:r>
              <a:rPr lang="en-US" sz="2400" i="0" dirty="0" err="1"/>
              <a:t>FaceNet</a:t>
            </a:r>
            <a:r>
              <a:rPr lang="en-US" sz="2400" i="0" dirty="0"/>
              <a:t> </a:t>
            </a:r>
            <a:r>
              <a:rPr lang="en-US" sz="2400" i="0" dirty="0" smtClean="0"/>
              <a:t>paper, </a:t>
            </a:r>
            <a:r>
              <a:rPr lang="en-US" sz="2400" i="0" dirty="0"/>
              <a:t>harder to </a:t>
            </a:r>
            <a:r>
              <a:rPr lang="en-US" sz="2400" i="0" dirty="0" smtClean="0"/>
              <a:t>tune)</a:t>
            </a:r>
            <a:endParaRPr lang="en-US" sz="2400" b="1" i="0" dirty="0"/>
          </a:p>
          <a:p>
            <a:r>
              <a:rPr lang="en-US" sz="2400" i="0" dirty="0" smtClean="0"/>
              <a:t>Or learned </a:t>
            </a:r>
            <a:r>
              <a:rPr lang="en-US" sz="2400" i="0" dirty="0"/>
              <a:t>from classification </a:t>
            </a:r>
            <a:r>
              <a:rPr lang="en-US" sz="2400" i="0" dirty="0" smtClean="0"/>
              <a:t>tasks (simpler in practice)</a:t>
            </a:r>
          </a:p>
          <a:p>
            <a:endParaRPr lang="en-US" sz="2400" i="0" dirty="0"/>
          </a:p>
          <a:p>
            <a:pPr marL="0" indent="0">
              <a:buNone/>
            </a:pPr>
            <a:r>
              <a:rPr lang="en-US" sz="2400" i="0" dirty="0" smtClean="0"/>
              <a:t>Experiment: </a:t>
            </a:r>
          </a:p>
          <a:p>
            <a:pPr marL="457200" indent="-457200">
              <a:buFont typeface="+mj-lt"/>
              <a:buAutoNum type="arabicPeriod"/>
            </a:pPr>
            <a:r>
              <a:rPr lang="en-US" sz="2400" i="0" dirty="0" smtClean="0"/>
              <a:t>Detect 100M-200M faces of 8M identities </a:t>
            </a:r>
          </a:p>
          <a:p>
            <a:pPr marL="457200" indent="-457200">
              <a:buFont typeface="+mj-lt"/>
              <a:buAutoNum type="arabicPeriod"/>
            </a:pPr>
            <a:r>
              <a:rPr lang="en-US" sz="2400" i="0" dirty="0" smtClean="0"/>
              <a:t>Learn embedding of 128d vectors</a:t>
            </a:r>
          </a:p>
          <a:p>
            <a:pPr marL="457200" indent="-457200">
              <a:buFont typeface="+mj-lt"/>
              <a:buAutoNum type="arabicPeriod"/>
            </a:pPr>
            <a:r>
              <a:rPr lang="en-US" sz="2400" i="0" dirty="0"/>
              <a:t>A simple nearest neighbor search gets 98.87% on LFW face </a:t>
            </a:r>
            <a:r>
              <a:rPr lang="en-US" sz="2400" i="0" dirty="0" smtClean="0"/>
              <a:t>dataset</a:t>
            </a:r>
          </a:p>
          <a:p>
            <a:pPr marL="457200" indent="-457200">
              <a:buFont typeface="+mj-lt"/>
              <a:buAutoNum type="arabicPeriod"/>
            </a:pPr>
            <a:endParaRPr lang="en-US" sz="2400" i="0" dirty="0"/>
          </a:p>
          <a:p>
            <a:pPr marL="0" indent="0">
              <a:buNone/>
            </a:pPr>
            <a:r>
              <a:rPr lang="en-US" sz="2400" i="0" dirty="0" smtClean="0"/>
              <a:t>Key takeaways</a:t>
            </a:r>
          </a:p>
          <a:p>
            <a:r>
              <a:rPr lang="en-US" sz="2400" i="0" dirty="0" smtClean="0"/>
              <a:t>We can train neural embedding for visual search!</a:t>
            </a:r>
            <a:endParaRPr lang="en-US" sz="2400" i="0" dirty="0"/>
          </a:p>
        </p:txBody>
      </p:sp>
      <p:sp>
        <p:nvSpPr>
          <p:cNvPr id="4" name="TextBox 3"/>
          <p:cNvSpPr txBox="1"/>
          <p:nvPr/>
        </p:nvSpPr>
        <p:spPr>
          <a:xfrm>
            <a:off x="1169894" y="5661212"/>
            <a:ext cx="184731" cy="400110"/>
          </a:xfrm>
          <a:prstGeom prst="rect">
            <a:avLst/>
          </a:prstGeom>
          <a:noFill/>
        </p:spPr>
        <p:txBody>
          <a:bodyPr wrap="none" rtlCol="0">
            <a:spAutoFit/>
          </a:bodyPr>
          <a:lstStyle/>
          <a:p>
            <a:pPr>
              <a:buNone/>
            </a:pPr>
            <a:endParaRPr lang="en-US" i="0" dirty="0"/>
          </a:p>
        </p:txBody>
      </p:sp>
      <p:sp>
        <p:nvSpPr>
          <p:cNvPr id="5" name="TextBox 4"/>
          <p:cNvSpPr txBox="1"/>
          <p:nvPr/>
        </p:nvSpPr>
        <p:spPr>
          <a:xfrm>
            <a:off x="6168358" y="2622177"/>
            <a:ext cx="2899442" cy="1477328"/>
          </a:xfrm>
          <a:prstGeom prst="rect">
            <a:avLst/>
          </a:prstGeom>
          <a:noFill/>
          <a:ln>
            <a:solidFill>
              <a:schemeClr val="accent1"/>
            </a:solidFill>
          </a:ln>
        </p:spPr>
        <p:txBody>
          <a:bodyPr wrap="square" rtlCol="0">
            <a:spAutoFit/>
          </a:bodyPr>
          <a:lstStyle/>
          <a:p>
            <a:pPr>
              <a:buNone/>
            </a:pPr>
            <a:r>
              <a:rPr lang="en-US" i="0" dirty="0" smtClean="0"/>
              <a:t>What if we do not have so many samples</a:t>
            </a:r>
            <a:r>
              <a:rPr lang="en-US" i="0" dirty="0" smtClean="0"/>
              <a:t>?</a:t>
            </a:r>
          </a:p>
          <a:p>
            <a:pPr>
              <a:buNone/>
            </a:pPr>
            <a:r>
              <a:rPr lang="en-US" i="0" dirty="0" smtClean="0"/>
              <a:t>Try pre-trained models from ImageNet/Celeb1M</a:t>
            </a:r>
            <a:endParaRPr lang="en-US" i="0" dirty="0"/>
          </a:p>
        </p:txBody>
      </p:sp>
      <p:sp>
        <p:nvSpPr>
          <p:cNvPr id="7" name="Right Arrow 6"/>
          <p:cNvSpPr/>
          <p:nvPr/>
        </p:nvSpPr>
        <p:spPr>
          <a:xfrm rot="8188280">
            <a:off x="5480509" y="2989307"/>
            <a:ext cx="470647" cy="363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642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smtClean="0"/>
              <a:t>Extend Face Search to General Image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31</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Represent an image with multiple clues</a:t>
            </a:r>
          </a:p>
          <a:p>
            <a:pPr>
              <a:buFontTx/>
              <a:buChar char="-"/>
            </a:pPr>
            <a:r>
              <a:rPr lang="en-US" sz="2400" i="0" dirty="0" smtClean="0"/>
              <a:t>Embedding of the whole image</a:t>
            </a:r>
          </a:p>
          <a:p>
            <a:pPr>
              <a:buFontTx/>
              <a:buChar char="-"/>
            </a:pPr>
            <a:r>
              <a:rPr lang="en-US" sz="2400" i="0" dirty="0" smtClean="0"/>
              <a:t>Embedding of detected regions*</a:t>
            </a:r>
          </a:p>
          <a:p>
            <a:pPr>
              <a:buFontTx/>
              <a:buChar char="-"/>
            </a:pPr>
            <a:r>
              <a:rPr lang="en-US" sz="2400" i="0" dirty="0" smtClean="0"/>
              <a:t>Annotations, categories, etc.</a:t>
            </a:r>
          </a:p>
          <a:p>
            <a:pPr>
              <a:buFontTx/>
              <a:buChar char="-"/>
            </a:pPr>
            <a:endParaRPr lang="en-US" sz="2400" i="0" dirty="0" smtClean="0"/>
          </a:p>
          <a:p>
            <a:endParaRPr lang="en-US" sz="2400" i="0" dirty="0"/>
          </a:p>
        </p:txBody>
      </p:sp>
      <p:sp>
        <p:nvSpPr>
          <p:cNvPr id="5" name="Rectangle 4"/>
          <p:cNvSpPr/>
          <p:nvPr/>
        </p:nvSpPr>
        <p:spPr>
          <a:xfrm>
            <a:off x="618565" y="4957645"/>
            <a:ext cx="2832849" cy="707886"/>
          </a:xfrm>
          <a:prstGeom prst="rect">
            <a:avLst/>
          </a:prstGeom>
        </p:spPr>
        <p:txBody>
          <a:bodyPr wrap="square">
            <a:spAutoFit/>
          </a:bodyPr>
          <a:lstStyle/>
          <a:p>
            <a:pPr>
              <a:buNone/>
            </a:pPr>
            <a:r>
              <a:rPr lang="en-US" i="0" dirty="0"/>
              <a:t>Visual Search at Pinterest, by Y. Jing et al, KDD’15</a:t>
            </a:r>
          </a:p>
        </p:txBody>
      </p:sp>
      <p:pic>
        <p:nvPicPr>
          <p:cNvPr id="7" name="Picture 6"/>
          <p:cNvPicPr>
            <a:picLocks noChangeAspect="1"/>
          </p:cNvPicPr>
          <p:nvPr/>
        </p:nvPicPr>
        <p:blipFill>
          <a:blip r:embed="rId3"/>
          <a:stretch>
            <a:fillRect/>
          </a:stretch>
        </p:blipFill>
        <p:spPr>
          <a:xfrm>
            <a:off x="5363890" y="914400"/>
            <a:ext cx="3094309" cy="5930759"/>
          </a:xfrm>
          <a:prstGeom prst="rect">
            <a:avLst/>
          </a:prstGeom>
        </p:spPr>
      </p:pic>
      <p:sp>
        <p:nvSpPr>
          <p:cNvPr id="8" name="Rectangle 7"/>
          <p:cNvSpPr/>
          <p:nvPr/>
        </p:nvSpPr>
        <p:spPr>
          <a:xfrm>
            <a:off x="271928" y="3620295"/>
            <a:ext cx="4135724" cy="677108"/>
          </a:xfrm>
          <a:prstGeom prst="rect">
            <a:avLst/>
          </a:prstGeom>
        </p:spPr>
        <p:txBody>
          <a:bodyPr wrap="square">
            <a:spAutoFit/>
          </a:bodyPr>
          <a:lstStyle/>
          <a:p>
            <a:pPr>
              <a:buNone/>
            </a:pPr>
            <a:r>
              <a:rPr lang="en-US" i="0" dirty="0" smtClean="0"/>
              <a:t>* </a:t>
            </a:r>
            <a:r>
              <a:rPr lang="en-US" sz="1800" i="0" dirty="0" smtClean="0"/>
              <a:t>Detection will be discussed during the guest lecture on Nov 27. </a:t>
            </a:r>
            <a:endParaRPr lang="en-US" i="0" dirty="0"/>
          </a:p>
        </p:txBody>
      </p:sp>
    </p:spTree>
    <p:extLst>
      <p:ext uri="{BB962C8B-B14F-4D97-AF65-F5344CB8AC3E}">
        <p14:creationId xmlns:p14="http://schemas.microsoft.com/office/powerpoint/2010/main" val="10063768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dirty="0" smtClean="0"/>
              <a:t>Pinterest Image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32</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US" sz="2400" i="0" dirty="0" smtClean="0"/>
          </a:p>
          <a:p>
            <a:endParaRPr lang="en-US" sz="2400" i="0" dirty="0"/>
          </a:p>
        </p:txBody>
      </p:sp>
      <p:sp>
        <p:nvSpPr>
          <p:cNvPr id="5" name="Rectangle 4"/>
          <p:cNvSpPr/>
          <p:nvPr/>
        </p:nvSpPr>
        <p:spPr>
          <a:xfrm>
            <a:off x="6987987" y="5346202"/>
            <a:ext cx="2129118" cy="1015663"/>
          </a:xfrm>
          <a:prstGeom prst="rect">
            <a:avLst/>
          </a:prstGeom>
        </p:spPr>
        <p:txBody>
          <a:bodyPr wrap="square">
            <a:spAutoFit/>
          </a:bodyPr>
          <a:lstStyle/>
          <a:p>
            <a:pPr>
              <a:buNone/>
            </a:pPr>
            <a:r>
              <a:rPr lang="en-US" i="0" dirty="0"/>
              <a:t>Visual Search at Pinterest, by Y. Jing et al, KDD’15</a:t>
            </a:r>
          </a:p>
        </p:txBody>
      </p:sp>
      <p:pic>
        <p:nvPicPr>
          <p:cNvPr id="49154" name="Picture 2" descr="https://searchenginewatch.com/wp-content/uploads/sites/25/2017/03/Lens-recognition-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53" y="847842"/>
            <a:ext cx="6907306" cy="532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679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dirty="0" smtClean="0"/>
              <a:t>Search via Distributed Computing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33</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US" sz="2400" i="0" dirty="0" smtClean="0"/>
          </a:p>
          <a:p>
            <a:endParaRPr lang="en-US" sz="2400" i="0" dirty="0"/>
          </a:p>
        </p:txBody>
      </p:sp>
      <p:sp>
        <p:nvSpPr>
          <p:cNvPr id="5" name="Rectangle 4"/>
          <p:cNvSpPr/>
          <p:nvPr/>
        </p:nvSpPr>
        <p:spPr>
          <a:xfrm>
            <a:off x="6987987" y="5346202"/>
            <a:ext cx="2129118" cy="1015663"/>
          </a:xfrm>
          <a:prstGeom prst="rect">
            <a:avLst/>
          </a:prstGeom>
        </p:spPr>
        <p:txBody>
          <a:bodyPr wrap="square">
            <a:spAutoFit/>
          </a:bodyPr>
          <a:lstStyle/>
          <a:p>
            <a:pPr>
              <a:buNone/>
            </a:pPr>
            <a:r>
              <a:rPr lang="en-US" i="0" dirty="0"/>
              <a:t>Visual Search at Pinterest, by Y. Jing et al, KDD’15</a:t>
            </a:r>
          </a:p>
        </p:txBody>
      </p:sp>
      <p:pic>
        <p:nvPicPr>
          <p:cNvPr id="4" name="Picture 3"/>
          <p:cNvPicPr>
            <a:picLocks noChangeAspect="1"/>
          </p:cNvPicPr>
          <p:nvPr/>
        </p:nvPicPr>
        <p:blipFill>
          <a:blip r:embed="rId3"/>
          <a:stretch>
            <a:fillRect/>
          </a:stretch>
        </p:blipFill>
        <p:spPr>
          <a:xfrm>
            <a:off x="1206201" y="926103"/>
            <a:ext cx="5427229" cy="5435762"/>
          </a:xfrm>
          <a:prstGeom prst="rect">
            <a:avLst/>
          </a:prstGeom>
        </p:spPr>
      </p:pic>
    </p:spTree>
    <p:extLst>
      <p:ext uri="{BB962C8B-B14F-4D97-AF65-F5344CB8AC3E}">
        <p14:creationId xmlns:p14="http://schemas.microsoft.com/office/powerpoint/2010/main" val="704594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Lessons from Pinterest Visual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34</a:t>
            </a:fld>
            <a:endParaRPr lang="en-US" altLang="en-US"/>
          </a:p>
        </p:txBody>
      </p:sp>
      <p:sp>
        <p:nvSpPr>
          <p:cNvPr id="6" name="Content Placeholder 2"/>
          <p:cNvSpPr txBox="1">
            <a:spLocks/>
          </p:cNvSpPr>
          <p:nvPr/>
        </p:nvSpPr>
        <p:spPr>
          <a:xfrm>
            <a:off x="-1" y="1114426"/>
            <a:ext cx="8955741"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i="0" dirty="0" smtClean="0"/>
          </a:p>
          <a:p>
            <a:r>
              <a:rPr lang="en-US" sz="2400" i="0" dirty="0" smtClean="0"/>
              <a:t>Search systems </a:t>
            </a:r>
            <a:r>
              <a:rPr lang="en-US" sz="2400" i="0" dirty="0" smtClean="0"/>
              <a:t>are </a:t>
            </a:r>
            <a:r>
              <a:rPr lang="en-US" sz="2400" i="0" dirty="0"/>
              <a:t>complicated </a:t>
            </a:r>
            <a:r>
              <a:rPr lang="en-US" sz="2400" i="0" dirty="0" smtClean="0"/>
              <a:t>but very useful</a:t>
            </a:r>
            <a:endParaRPr lang="en-US" sz="2400" i="0" dirty="0" smtClean="0"/>
          </a:p>
          <a:p>
            <a:endParaRPr lang="en-US" sz="2400" i="0" dirty="0" smtClean="0"/>
          </a:p>
          <a:p>
            <a:r>
              <a:rPr lang="en-US" sz="2400" i="0" dirty="0" smtClean="0"/>
              <a:t>ImageNet models give pretty good baselines for visual embedding</a:t>
            </a:r>
          </a:p>
          <a:p>
            <a:endParaRPr lang="en-US" sz="2400" i="0" dirty="0"/>
          </a:p>
          <a:p>
            <a:r>
              <a:rPr lang="en-US" sz="2400" i="0" dirty="0" smtClean="0"/>
              <a:t>Integrate visual embedding with the text search</a:t>
            </a:r>
          </a:p>
          <a:p>
            <a:endParaRPr lang="en-US" sz="2400" i="0" dirty="0" smtClean="0"/>
          </a:p>
          <a:p>
            <a:r>
              <a:rPr lang="en-US" sz="2400" i="0" dirty="0" smtClean="0"/>
              <a:t>Continuously </a:t>
            </a:r>
            <a:r>
              <a:rPr lang="en-US" sz="2400" i="0" dirty="0"/>
              <a:t>testing and measuring </a:t>
            </a:r>
            <a:r>
              <a:rPr lang="en-US" sz="2400" i="0" dirty="0" smtClean="0"/>
              <a:t>success, and improving the </a:t>
            </a:r>
            <a:r>
              <a:rPr lang="en-US" sz="2400" i="0" dirty="0" smtClean="0"/>
              <a:t>system</a:t>
            </a:r>
            <a:endParaRPr lang="en-US" sz="2400" i="0" dirty="0" smtClean="0"/>
          </a:p>
        </p:txBody>
      </p:sp>
    </p:spTree>
    <p:extLst>
      <p:ext uri="{BB962C8B-B14F-4D97-AF65-F5344CB8AC3E}">
        <p14:creationId xmlns:p14="http://schemas.microsoft.com/office/powerpoint/2010/main" val="1282883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B9E0867-62A5-47F4-AA53-5EAFFC4CA5DE}" type="slidenum">
              <a:rPr lang="en-US" altLang="en-US" smtClean="0"/>
              <a:pPr/>
              <a:t>4</a:t>
            </a:fld>
            <a:endParaRPr lang="en-US" altLang="en-US"/>
          </a:p>
        </p:txBody>
      </p:sp>
      <p:sp>
        <p:nvSpPr>
          <p:cNvPr id="4" name="Rectangle 4"/>
          <p:cNvSpPr>
            <a:spLocks noChangeArrowheads="1"/>
          </p:cNvSpPr>
          <p:nvPr/>
        </p:nvSpPr>
        <p:spPr bwMode="auto">
          <a:xfrm>
            <a:off x="0" y="1718865"/>
            <a:ext cx="883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buNone/>
            </a:pPr>
            <a:r>
              <a:rPr lang="en-US" altLang="en-US" sz="3200" b="1" i="0" dirty="0" smtClean="0"/>
              <a:t>Key reference:</a:t>
            </a:r>
            <a:endParaRPr lang="en-US" altLang="en-US" sz="3200" b="1" i="0" dirty="0"/>
          </a:p>
        </p:txBody>
      </p:sp>
      <p:sp>
        <p:nvSpPr>
          <p:cNvPr id="5" name="Rectangle 5"/>
          <p:cNvSpPr>
            <a:spLocks/>
          </p:cNvSpPr>
          <p:nvPr/>
        </p:nvSpPr>
        <p:spPr bwMode="auto">
          <a:xfrm>
            <a:off x="152400" y="5334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bg1"/>
                </a:solidFill>
                <a:latin typeface="Calibri" charset="0"/>
                <a:ea typeface="Arial" charset="0"/>
                <a:cs typeface="Arial" charset="0"/>
              </a:defRPr>
            </a:lvl1pPr>
            <a:lvl2pPr>
              <a:defRPr sz="3200">
                <a:solidFill>
                  <a:schemeClr val="bg1"/>
                </a:solidFill>
                <a:latin typeface="Calibri" charset="0"/>
                <a:ea typeface="Arial" charset="0"/>
                <a:cs typeface="Arial" charset="0"/>
              </a:defRPr>
            </a:lvl2pPr>
            <a:lvl3pPr>
              <a:defRPr sz="3200">
                <a:solidFill>
                  <a:schemeClr val="bg1"/>
                </a:solidFill>
                <a:latin typeface="Calibri" charset="0"/>
                <a:ea typeface="Arial" charset="0"/>
                <a:cs typeface="Arial" charset="0"/>
              </a:defRPr>
            </a:lvl3pPr>
            <a:lvl4pPr>
              <a:defRPr sz="3200">
                <a:solidFill>
                  <a:schemeClr val="bg1"/>
                </a:solidFill>
                <a:latin typeface="Calibri" charset="0"/>
                <a:ea typeface="Arial" charset="0"/>
                <a:cs typeface="Arial" charset="0"/>
              </a:defRPr>
            </a:lvl4pPr>
            <a:lvl5pPr>
              <a:defRPr sz="3200">
                <a:solidFill>
                  <a:schemeClr val="bg1"/>
                </a:solidFill>
                <a:latin typeface="Calibri" charset="0"/>
                <a:ea typeface="Arial" charset="0"/>
                <a:cs typeface="Arial" charset="0"/>
              </a:defRPr>
            </a:lvl5pPr>
            <a:lvl6pPr marL="457200" fontAlgn="base">
              <a:spcBef>
                <a:spcPct val="0"/>
              </a:spcBef>
              <a:spcAft>
                <a:spcPct val="0"/>
              </a:spcAft>
              <a:defRPr sz="3200">
                <a:solidFill>
                  <a:schemeClr val="bg1"/>
                </a:solidFill>
                <a:latin typeface="Calibri" charset="0"/>
                <a:ea typeface="Arial" charset="0"/>
                <a:cs typeface="Arial" charset="0"/>
              </a:defRPr>
            </a:lvl6pPr>
            <a:lvl7pPr marL="914400" fontAlgn="base">
              <a:spcBef>
                <a:spcPct val="0"/>
              </a:spcBef>
              <a:spcAft>
                <a:spcPct val="0"/>
              </a:spcAft>
              <a:defRPr sz="3200">
                <a:solidFill>
                  <a:schemeClr val="bg1"/>
                </a:solidFill>
                <a:latin typeface="Calibri" charset="0"/>
                <a:ea typeface="Arial" charset="0"/>
                <a:cs typeface="Arial" charset="0"/>
              </a:defRPr>
            </a:lvl7pPr>
            <a:lvl8pPr marL="1371600" fontAlgn="base">
              <a:spcBef>
                <a:spcPct val="0"/>
              </a:spcBef>
              <a:spcAft>
                <a:spcPct val="0"/>
              </a:spcAft>
              <a:defRPr sz="3200">
                <a:solidFill>
                  <a:schemeClr val="bg1"/>
                </a:solidFill>
                <a:latin typeface="Calibri" charset="0"/>
                <a:ea typeface="Arial" charset="0"/>
                <a:cs typeface="Arial" charset="0"/>
              </a:defRPr>
            </a:lvl8pPr>
            <a:lvl9pPr marL="1828800" fontAlgn="base">
              <a:spcBef>
                <a:spcPct val="0"/>
              </a:spcBef>
              <a:spcAft>
                <a:spcPct val="0"/>
              </a:spcAft>
              <a:defRPr sz="3200">
                <a:solidFill>
                  <a:schemeClr val="bg1"/>
                </a:solidFill>
                <a:latin typeface="Calibri" charset="0"/>
                <a:ea typeface="Arial" charset="0"/>
                <a:cs typeface="Arial" charset="0"/>
              </a:defRPr>
            </a:lvl9pPr>
          </a:lstStyle>
          <a:p>
            <a:pPr algn="ctr">
              <a:buNone/>
            </a:pPr>
            <a:r>
              <a:rPr lang="sv-SE" altLang="en-US" sz="1800" i="0" dirty="0">
                <a:solidFill>
                  <a:schemeClr val="tx1"/>
                </a:solidFill>
              </a:rPr>
              <a:t>Most </a:t>
            </a:r>
            <a:r>
              <a:rPr lang="sv-SE" altLang="en-US" sz="1800" i="0" dirty="0" err="1">
                <a:solidFill>
                  <a:schemeClr val="tx1"/>
                </a:solidFill>
              </a:rPr>
              <a:t>of</a:t>
            </a:r>
            <a:r>
              <a:rPr lang="sv-SE" altLang="en-US" sz="1800" i="0" dirty="0">
                <a:solidFill>
                  <a:schemeClr val="tx1"/>
                </a:solidFill>
              </a:rPr>
              <a:t> the </a:t>
            </a:r>
            <a:r>
              <a:rPr lang="sv-SE" altLang="en-US" sz="1800" i="0" dirty="0" err="1" smtClean="0">
                <a:solidFill>
                  <a:schemeClr val="tx1"/>
                </a:solidFill>
              </a:rPr>
              <a:t>following</a:t>
            </a:r>
            <a:r>
              <a:rPr lang="sv-SE" altLang="en-US" sz="1800" i="0" dirty="0" smtClean="0">
                <a:solidFill>
                  <a:schemeClr val="tx1"/>
                </a:solidFill>
              </a:rPr>
              <a:t> </a:t>
            </a:r>
            <a:r>
              <a:rPr lang="sv-SE" altLang="en-US" sz="1800" i="0" dirty="0" err="1" smtClean="0">
                <a:solidFill>
                  <a:schemeClr val="tx1"/>
                </a:solidFill>
              </a:rPr>
              <a:t>slides</a:t>
            </a:r>
            <a:r>
              <a:rPr lang="sv-SE" altLang="en-US" sz="1800" i="0" dirty="0" smtClean="0">
                <a:solidFill>
                  <a:schemeClr val="tx1"/>
                </a:solidFill>
              </a:rPr>
              <a:t> to </a:t>
            </a:r>
            <a:r>
              <a:rPr lang="sv-SE" altLang="en-US" sz="1800" i="0" dirty="0">
                <a:solidFill>
                  <a:schemeClr val="tx1"/>
                </a:solidFill>
              </a:rPr>
              <a:t>David </a:t>
            </a:r>
            <a:r>
              <a:rPr lang="sv-SE" altLang="en-US" sz="1800" i="0" dirty="0" err="1">
                <a:solidFill>
                  <a:schemeClr val="tx1"/>
                </a:solidFill>
              </a:rPr>
              <a:t>Nistér</a:t>
            </a:r>
            <a:r>
              <a:rPr lang="sv-SE" altLang="en-US" sz="1800" i="0" dirty="0">
                <a:solidFill>
                  <a:schemeClr val="tx1"/>
                </a:solidFill>
              </a:rPr>
              <a:t> and Henrik </a:t>
            </a:r>
            <a:r>
              <a:rPr lang="sv-SE" altLang="en-US" sz="1800" i="0" dirty="0" err="1">
                <a:solidFill>
                  <a:schemeClr val="tx1"/>
                </a:solidFill>
              </a:rPr>
              <a:t>Stewénius</a:t>
            </a:r>
            <a:endParaRPr lang="sv-SE" altLang="en-US" sz="1800" i="0" dirty="0">
              <a:solidFill>
                <a:schemeClr val="tx1"/>
              </a:solidFill>
            </a:endParaRPr>
          </a:p>
        </p:txBody>
      </p:sp>
      <p:pic>
        <p:nvPicPr>
          <p:cNvPr id="7" name="Picture 6"/>
          <p:cNvPicPr>
            <a:picLocks noChangeAspect="1"/>
          </p:cNvPicPr>
          <p:nvPr/>
        </p:nvPicPr>
        <p:blipFill>
          <a:blip r:embed="rId2"/>
          <a:stretch>
            <a:fillRect/>
          </a:stretch>
        </p:blipFill>
        <p:spPr>
          <a:xfrm>
            <a:off x="101600" y="2819201"/>
            <a:ext cx="9042400" cy="1993900"/>
          </a:xfrm>
          <a:prstGeom prst="rect">
            <a:avLst/>
          </a:prstGeom>
        </p:spPr>
      </p:pic>
      <p:sp>
        <p:nvSpPr>
          <p:cNvPr id="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1807454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laceholder 2"/>
          <p:cNvSpPr>
            <a:spLocks noGrp="1"/>
          </p:cNvSpPr>
          <p:nvPr>
            <p:ph type="sldNum" sz="quarter" idx="4294967295"/>
          </p:nvPr>
        </p:nvSpPr>
        <p:spPr>
          <a:xfrm>
            <a:off x="3276600" y="6477000"/>
            <a:ext cx="2133600" cy="365125"/>
          </a:xfrm>
          <a:prstGeom prst="rect">
            <a:avLst/>
          </a:prstGeom>
        </p:spPr>
        <p:txBody>
          <a:bodyPr/>
          <a:lstStyle/>
          <a:p>
            <a:fld id="{A9854F55-6F7E-8D4F-A893-AEC41952F190}" type="slidenum">
              <a:rPr lang="en-US" altLang="en-US"/>
              <a:pPr/>
              <a:t>5</a:t>
            </a:fld>
            <a:endParaRPr lang="en-US" altLang="en-US"/>
          </a:p>
        </p:txBody>
      </p:sp>
      <p:sp>
        <p:nvSpPr>
          <p:cNvPr id="322562" name="Rectangle 2"/>
          <p:cNvSpPr>
            <a:spLocks noChangeArrowheads="1"/>
          </p:cNvSpPr>
          <p:nvPr/>
        </p:nvSpPr>
        <p:spPr bwMode="auto">
          <a:xfrm>
            <a:off x="5029200" y="1577975"/>
            <a:ext cx="3733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22563" name="Picture 3" descr="115_15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extLst>
            <a:ext uri="{909E8E84-426E-40DD-AFC4-6F175D3DCCD1}">
              <a14:hiddenFill xmlns:a14="http://schemas.microsoft.com/office/drawing/2010/main">
                <a:solidFill>
                  <a:srgbClr val="FFFFFF"/>
                </a:solidFill>
              </a14:hiddenFill>
            </a:ext>
          </a:extLst>
        </p:spPr>
      </p:pic>
      <p:grpSp>
        <p:nvGrpSpPr>
          <p:cNvPr id="322564" name="Group 4"/>
          <p:cNvGrpSpPr>
            <a:grpSpLocks/>
          </p:cNvGrpSpPr>
          <p:nvPr/>
        </p:nvGrpSpPr>
        <p:grpSpPr bwMode="auto">
          <a:xfrm>
            <a:off x="1123950" y="1912938"/>
            <a:ext cx="3143250" cy="2546350"/>
            <a:chOff x="708" y="499"/>
            <a:chExt cx="1980" cy="1604"/>
          </a:xfrm>
        </p:grpSpPr>
        <p:sp>
          <p:nvSpPr>
            <p:cNvPr id="322565" name="Oval 5"/>
            <p:cNvSpPr>
              <a:spLocks noChangeArrowheads="1"/>
            </p:cNvSpPr>
            <p:nvPr/>
          </p:nvSpPr>
          <p:spPr bwMode="auto">
            <a:xfrm rot="613854">
              <a:off x="1265" y="1805"/>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6" name="Oval 6"/>
            <p:cNvSpPr>
              <a:spLocks noChangeArrowheads="1"/>
            </p:cNvSpPr>
            <p:nvPr/>
          </p:nvSpPr>
          <p:spPr bwMode="auto">
            <a:xfrm>
              <a:off x="864" y="1037"/>
              <a:ext cx="768" cy="52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7" name="Oval 7"/>
            <p:cNvSpPr>
              <a:spLocks noChangeArrowheads="1"/>
            </p:cNvSpPr>
            <p:nvPr/>
          </p:nvSpPr>
          <p:spPr bwMode="auto">
            <a:xfrm rot="-1606730">
              <a:off x="2016" y="1701"/>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8" name="Oval 8"/>
            <p:cNvSpPr>
              <a:spLocks noChangeArrowheads="1"/>
            </p:cNvSpPr>
            <p:nvPr/>
          </p:nvSpPr>
          <p:spPr bwMode="auto">
            <a:xfrm>
              <a:off x="1668" y="500"/>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9" name="Oval 9"/>
            <p:cNvSpPr>
              <a:spLocks noChangeArrowheads="1"/>
            </p:cNvSpPr>
            <p:nvPr/>
          </p:nvSpPr>
          <p:spPr bwMode="auto">
            <a:xfrm rot="613854">
              <a:off x="1448" y="1867"/>
              <a:ext cx="184"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0" name="Oval 10"/>
            <p:cNvSpPr>
              <a:spLocks noChangeArrowheads="1"/>
            </p:cNvSpPr>
            <p:nvPr/>
          </p:nvSpPr>
          <p:spPr bwMode="auto">
            <a:xfrm rot="2358062">
              <a:off x="917" y="1644"/>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1" name="Oval 11"/>
            <p:cNvSpPr>
              <a:spLocks noChangeArrowheads="1"/>
            </p:cNvSpPr>
            <p:nvPr/>
          </p:nvSpPr>
          <p:spPr bwMode="auto">
            <a:xfrm flipH="1">
              <a:off x="2385" y="1229"/>
              <a:ext cx="288" cy="14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2" name="Oval 12"/>
            <p:cNvSpPr>
              <a:spLocks noChangeArrowheads="1"/>
            </p:cNvSpPr>
            <p:nvPr/>
          </p:nvSpPr>
          <p:spPr bwMode="auto">
            <a:xfrm rot="1176257">
              <a:off x="1152" y="1776"/>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3" name="Oval 13"/>
            <p:cNvSpPr>
              <a:spLocks noChangeArrowheads="1"/>
            </p:cNvSpPr>
            <p:nvPr/>
          </p:nvSpPr>
          <p:spPr bwMode="auto">
            <a:xfrm rot="613854">
              <a:off x="1839" y="499"/>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4" name="Oval 14"/>
            <p:cNvSpPr>
              <a:spLocks noChangeArrowheads="1"/>
            </p:cNvSpPr>
            <p:nvPr/>
          </p:nvSpPr>
          <p:spPr bwMode="auto">
            <a:xfrm>
              <a:off x="1577" y="686"/>
              <a:ext cx="336" cy="110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5" name="Oval 15"/>
            <p:cNvSpPr>
              <a:spLocks noChangeArrowheads="1"/>
            </p:cNvSpPr>
            <p:nvPr/>
          </p:nvSpPr>
          <p:spPr bwMode="auto">
            <a:xfrm rot="-1855333">
              <a:off x="974" y="816"/>
              <a:ext cx="121" cy="23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6" name="Oval 16"/>
            <p:cNvSpPr>
              <a:spLocks noChangeArrowheads="1"/>
            </p:cNvSpPr>
            <p:nvPr/>
          </p:nvSpPr>
          <p:spPr bwMode="auto">
            <a:xfrm rot="2771294">
              <a:off x="2309" y="681"/>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7" name="Oval 17"/>
            <p:cNvSpPr>
              <a:spLocks noChangeArrowheads="1"/>
            </p:cNvSpPr>
            <p:nvPr/>
          </p:nvSpPr>
          <p:spPr bwMode="auto">
            <a:xfrm rot="2771294">
              <a:off x="799" y="1504"/>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8" name="Oval 18"/>
            <p:cNvSpPr>
              <a:spLocks noChangeArrowheads="1"/>
            </p:cNvSpPr>
            <p:nvPr/>
          </p:nvSpPr>
          <p:spPr bwMode="auto">
            <a:xfrm rot="18828706" flipH="1">
              <a:off x="2198" y="1536"/>
              <a:ext cx="226"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9" name="Oval 19"/>
            <p:cNvSpPr>
              <a:spLocks noChangeArrowheads="1"/>
            </p:cNvSpPr>
            <p:nvPr/>
          </p:nvSpPr>
          <p:spPr bwMode="auto">
            <a:xfrm rot="3765951">
              <a:off x="2405" y="777"/>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0" name="Oval 20"/>
            <p:cNvSpPr>
              <a:spLocks noChangeArrowheads="1"/>
            </p:cNvSpPr>
            <p:nvPr/>
          </p:nvSpPr>
          <p:spPr bwMode="auto">
            <a:xfrm rot="18828706" flipH="1">
              <a:off x="900" y="907"/>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1" name="Oval 21"/>
            <p:cNvSpPr>
              <a:spLocks noChangeArrowheads="1"/>
            </p:cNvSpPr>
            <p:nvPr/>
          </p:nvSpPr>
          <p:spPr bwMode="auto">
            <a:xfrm rot="1635042">
              <a:off x="1010" y="1715"/>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2" name="Oval 22"/>
            <p:cNvSpPr>
              <a:spLocks noChangeArrowheads="1"/>
            </p:cNvSpPr>
            <p:nvPr/>
          </p:nvSpPr>
          <p:spPr bwMode="auto">
            <a:xfrm rot="-215175">
              <a:off x="1968" y="886"/>
              <a:ext cx="192" cy="65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3" name="Oval 23"/>
            <p:cNvSpPr>
              <a:spLocks noChangeArrowheads="1"/>
            </p:cNvSpPr>
            <p:nvPr/>
          </p:nvSpPr>
          <p:spPr bwMode="auto">
            <a:xfrm rot="-1140700">
              <a:off x="1783" y="1777"/>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4" name="Oval 24"/>
            <p:cNvSpPr>
              <a:spLocks noChangeArrowheads="1"/>
            </p:cNvSpPr>
            <p:nvPr/>
          </p:nvSpPr>
          <p:spPr bwMode="auto">
            <a:xfrm rot="-1140700">
              <a:off x="1670" y="1815"/>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5" name="Oval 25"/>
            <p:cNvSpPr>
              <a:spLocks noChangeArrowheads="1"/>
            </p:cNvSpPr>
            <p:nvPr/>
          </p:nvSpPr>
          <p:spPr bwMode="auto">
            <a:xfrm rot="-1140700">
              <a:off x="1246" y="665"/>
              <a:ext cx="138" cy="192"/>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6" name="Oval 26"/>
            <p:cNvSpPr>
              <a:spLocks noChangeArrowheads="1"/>
            </p:cNvSpPr>
            <p:nvPr/>
          </p:nvSpPr>
          <p:spPr bwMode="auto">
            <a:xfrm rot="-1140700">
              <a:off x="2031" y="586"/>
              <a:ext cx="192"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7" name="Oval 27"/>
            <p:cNvSpPr>
              <a:spLocks noChangeArrowheads="1"/>
            </p:cNvSpPr>
            <p:nvPr/>
          </p:nvSpPr>
          <p:spPr bwMode="auto">
            <a:xfrm rot="-3299226">
              <a:off x="2352" y="1421"/>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8" name="Oval 28"/>
            <p:cNvSpPr>
              <a:spLocks noChangeArrowheads="1"/>
            </p:cNvSpPr>
            <p:nvPr/>
          </p:nvSpPr>
          <p:spPr bwMode="auto">
            <a:xfrm rot="-3299226">
              <a:off x="2398" y="1315"/>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9" name="Oval 29"/>
            <p:cNvSpPr>
              <a:spLocks noChangeArrowheads="1"/>
            </p:cNvSpPr>
            <p:nvPr/>
          </p:nvSpPr>
          <p:spPr bwMode="auto">
            <a:xfrm flipH="1">
              <a:off x="2400" y="1028"/>
              <a:ext cx="288" cy="18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0" name="Oval 30"/>
            <p:cNvSpPr>
              <a:spLocks noChangeArrowheads="1"/>
            </p:cNvSpPr>
            <p:nvPr/>
          </p:nvSpPr>
          <p:spPr bwMode="auto">
            <a:xfrm flipH="1">
              <a:off x="708" y="1348"/>
              <a:ext cx="187" cy="1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1" name="Oval 31"/>
            <p:cNvSpPr>
              <a:spLocks noChangeArrowheads="1"/>
            </p:cNvSpPr>
            <p:nvPr/>
          </p:nvSpPr>
          <p:spPr bwMode="auto">
            <a:xfrm rot="613854">
              <a:off x="1465" y="581"/>
              <a:ext cx="184"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592" name="Group 32"/>
          <p:cNvGrpSpPr>
            <a:grpSpLocks/>
          </p:cNvGrpSpPr>
          <p:nvPr/>
        </p:nvGrpSpPr>
        <p:grpSpPr bwMode="auto">
          <a:xfrm>
            <a:off x="5562600" y="1958975"/>
            <a:ext cx="3011488" cy="2671763"/>
            <a:chOff x="3504" y="525"/>
            <a:chExt cx="1897" cy="1683"/>
          </a:xfrm>
        </p:grpSpPr>
        <p:sp>
          <p:nvSpPr>
            <p:cNvPr id="322593" name="Oval 33"/>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4" name="Oval 34"/>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5" name="Oval 35"/>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6" name="Oval 36"/>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7" name="Oval 37"/>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8" name="Oval 38"/>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9" name="Oval 3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0" name="Oval 40"/>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1" name="Oval 41"/>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2" name="Oval 42"/>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3" name="Oval 43"/>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4" name="Oval 44"/>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5" name="Oval 45"/>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6" name="Oval 46"/>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7" name="Oval 47"/>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8" name="Oval 48"/>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9" name="Oval 49"/>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0" name="Oval 50"/>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1" name="Oval 51"/>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2" name="Oval 52"/>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3" name="Oval 53"/>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4" name="Oval 54"/>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5" name="Oval 55"/>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6" name="Oval 56"/>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7" name="Oval 57"/>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8" name="Oval 58"/>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9" name="Oval 59"/>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20" name="Oval 60"/>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21" name="Oval 61"/>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22" name="Group 62"/>
          <p:cNvGrpSpPr>
            <a:grpSpLocks/>
          </p:cNvGrpSpPr>
          <p:nvPr/>
        </p:nvGrpSpPr>
        <p:grpSpPr bwMode="auto">
          <a:xfrm>
            <a:off x="1219200" y="1970088"/>
            <a:ext cx="7304088" cy="2655887"/>
            <a:chOff x="768" y="535"/>
            <a:chExt cx="4601" cy="1673"/>
          </a:xfrm>
        </p:grpSpPr>
        <p:sp>
          <p:nvSpPr>
            <p:cNvPr id="322623"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4"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5"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6"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7"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8"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9"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0"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1"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2"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3"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4"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5"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6"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7"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8"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9"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0"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1"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2"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3"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4"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5"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6"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7"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8"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9"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92"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51101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fade">
                                      <p:cBhvr>
                                        <p:cTn id="7" dur="1000"/>
                                        <p:tgtEl>
                                          <p:spTgt spid="322563"/>
                                        </p:tgtEl>
                                      </p:cBhvr>
                                    </p:animEffect>
                                    <p:anim calcmode="lin" valueType="num">
                                      <p:cBhvr>
                                        <p:cTn id="8" dur="1000" fill="hold"/>
                                        <p:tgtEl>
                                          <p:spTgt spid="322563"/>
                                        </p:tgtEl>
                                        <p:attrNameLst>
                                          <p:attrName>ppt_x</p:attrName>
                                        </p:attrNameLst>
                                      </p:cBhvr>
                                      <p:tavLst>
                                        <p:tav tm="0">
                                          <p:val>
                                            <p:strVal val="#ppt_x"/>
                                          </p:val>
                                        </p:tav>
                                        <p:tav tm="100000">
                                          <p:val>
                                            <p:strVal val="#ppt_x"/>
                                          </p:val>
                                        </p:tav>
                                      </p:tavLst>
                                    </p:anim>
                                    <p:anim calcmode="lin" valueType="num">
                                      <p:cBhvr>
                                        <p:cTn id="9" dur="1000" fill="hold"/>
                                        <p:tgtEl>
                                          <p:spTgt spid="32256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322564"/>
                                        </p:tgtEl>
                                        <p:attrNameLst>
                                          <p:attrName>style.visibility</p:attrName>
                                        </p:attrNameLst>
                                      </p:cBhvr>
                                      <p:to>
                                        <p:strVal val="visible"/>
                                      </p:to>
                                    </p:set>
                                    <p:animEffect transition="in" filter="fade">
                                      <p:cBhvr>
                                        <p:cTn id="13" dur="2000"/>
                                        <p:tgtEl>
                                          <p:spTgt spid="3225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22622"/>
                                        </p:tgtEl>
                                        <p:attrNameLst>
                                          <p:attrName>style.visibility</p:attrName>
                                        </p:attrNameLst>
                                      </p:cBhvr>
                                      <p:to>
                                        <p:strVal val="visible"/>
                                      </p:to>
                                    </p:set>
                                    <p:animEffect transition="in" filter="wipe(left)">
                                      <p:cBhvr>
                                        <p:cTn id="18" dur="500"/>
                                        <p:tgtEl>
                                          <p:spTgt spid="322622"/>
                                        </p:tgtEl>
                                      </p:cBhvr>
                                    </p:animEffect>
                                  </p:childTnLst>
                                  <p:subTnLst>
                                    <p:set>
                                      <p:cBhvr override="childStyle">
                                        <p:cTn dur="1" fill="hold" display="0" masterRel="sameClick" afterEffect="1">
                                          <p:stCondLst>
                                            <p:cond evt="end" delay="0">
                                              <p:tn val="16"/>
                                            </p:cond>
                                          </p:stCondLst>
                                        </p:cTn>
                                        <p:tgtEl>
                                          <p:spTgt spid="322622"/>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322592"/>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322563"/>
                                        </p:tgtEl>
                                        <p:attrNameLst>
                                          <p:attrName>ppt_w</p:attrName>
                                        </p:attrNameLst>
                                      </p:cBhvr>
                                      <p:tavLst>
                                        <p:tav tm="0">
                                          <p:val>
                                            <p:strVal val="ppt_w"/>
                                          </p:val>
                                        </p:tav>
                                        <p:tav tm="100000">
                                          <p:val>
                                            <p:strVal val="ppt_w*0.05"/>
                                          </p:val>
                                        </p:tav>
                                      </p:tavLst>
                                    </p:anim>
                                    <p:anim calcmode="lin" valueType="num">
                                      <p:cBhvr>
                                        <p:cTn id="25" dur="500"/>
                                        <p:tgtEl>
                                          <p:spTgt spid="322563"/>
                                        </p:tgtEl>
                                        <p:attrNameLst>
                                          <p:attrName>ppt_h</p:attrName>
                                        </p:attrNameLst>
                                      </p:cBhvr>
                                      <p:tavLst>
                                        <p:tav tm="0">
                                          <p:val>
                                            <p:strVal val="ppt_h"/>
                                          </p:val>
                                        </p:tav>
                                        <p:tav tm="100000">
                                          <p:val>
                                            <p:strVal val="ppt_h"/>
                                          </p:val>
                                        </p:tav>
                                      </p:tavLst>
                                    </p:anim>
                                    <p:anim calcmode="lin" valueType="num">
                                      <p:cBhvr>
                                        <p:cTn id="26" dur="500"/>
                                        <p:tgtEl>
                                          <p:spTgt spid="322563"/>
                                        </p:tgtEl>
                                        <p:attrNameLst>
                                          <p:attrName>ppt_x</p:attrName>
                                        </p:attrNameLst>
                                      </p:cBhvr>
                                      <p:tavLst>
                                        <p:tav tm="0">
                                          <p:val>
                                            <p:strVal val="ppt_x"/>
                                          </p:val>
                                        </p:tav>
                                        <p:tav tm="100000">
                                          <p:val>
                                            <p:strVal val="ppt_x-.2"/>
                                          </p:val>
                                        </p:tav>
                                      </p:tavLst>
                                    </p:anim>
                                    <p:anim calcmode="lin" valueType="num">
                                      <p:cBhvr>
                                        <p:cTn id="27" dur="500"/>
                                        <p:tgtEl>
                                          <p:spTgt spid="322563"/>
                                        </p:tgtEl>
                                        <p:attrNameLst>
                                          <p:attrName>ppt_y</p:attrName>
                                        </p:attrNameLst>
                                      </p:cBhvr>
                                      <p:tavLst>
                                        <p:tav tm="0">
                                          <p:val>
                                            <p:strVal val="ppt_y"/>
                                          </p:val>
                                        </p:tav>
                                        <p:tav tm="100000">
                                          <p:val>
                                            <p:strVal val="ppt_y"/>
                                          </p:val>
                                        </p:tav>
                                      </p:tavLst>
                                    </p:anim>
                                    <p:animEffect transition="out" filter="fade">
                                      <p:cBhvr>
                                        <p:cTn id="28" dur="500"/>
                                        <p:tgtEl>
                                          <p:spTgt spid="322563"/>
                                        </p:tgtEl>
                                      </p:cBhvr>
                                    </p:animEffect>
                                    <p:set>
                                      <p:cBhvr>
                                        <p:cTn id="29" dur="1" fill="hold">
                                          <p:stCondLst>
                                            <p:cond delay="499"/>
                                          </p:stCondLst>
                                        </p:cTn>
                                        <p:tgtEl>
                                          <p:spTgt spid="322563"/>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322564"/>
                                        </p:tgtEl>
                                        <p:attrNameLst>
                                          <p:attrName>ppt_w</p:attrName>
                                        </p:attrNameLst>
                                      </p:cBhvr>
                                      <p:tavLst>
                                        <p:tav tm="0">
                                          <p:val>
                                            <p:strVal val="ppt_w"/>
                                          </p:val>
                                        </p:tav>
                                        <p:tav tm="100000">
                                          <p:val>
                                            <p:strVal val="ppt_w*0.05"/>
                                          </p:val>
                                        </p:tav>
                                      </p:tavLst>
                                    </p:anim>
                                    <p:anim calcmode="lin" valueType="num">
                                      <p:cBhvr>
                                        <p:cTn id="32" dur="500"/>
                                        <p:tgtEl>
                                          <p:spTgt spid="322564"/>
                                        </p:tgtEl>
                                        <p:attrNameLst>
                                          <p:attrName>ppt_h</p:attrName>
                                        </p:attrNameLst>
                                      </p:cBhvr>
                                      <p:tavLst>
                                        <p:tav tm="0">
                                          <p:val>
                                            <p:strVal val="ppt_h"/>
                                          </p:val>
                                        </p:tav>
                                        <p:tav tm="100000">
                                          <p:val>
                                            <p:strVal val="ppt_h"/>
                                          </p:val>
                                        </p:tav>
                                      </p:tavLst>
                                    </p:anim>
                                    <p:anim calcmode="lin" valueType="num">
                                      <p:cBhvr>
                                        <p:cTn id="33" dur="500"/>
                                        <p:tgtEl>
                                          <p:spTgt spid="322564"/>
                                        </p:tgtEl>
                                        <p:attrNameLst>
                                          <p:attrName>ppt_x</p:attrName>
                                        </p:attrNameLst>
                                      </p:cBhvr>
                                      <p:tavLst>
                                        <p:tav tm="0">
                                          <p:val>
                                            <p:strVal val="ppt_x"/>
                                          </p:val>
                                        </p:tav>
                                        <p:tav tm="100000">
                                          <p:val>
                                            <p:strVal val="ppt_x-.2"/>
                                          </p:val>
                                        </p:tav>
                                      </p:tavLst>
                                    </p:anim>
                                    <p:anim calcmode="lin" valueType="num">
                                      <p:cBhvr>
                                        <p:cTn id="34" dur="500"/>
                                        <p:tgtEl>
                                          <p:spTgt spid="322564"/>
                                        </p:tgtEl>
                                        <p:attrNameLst>
                                          <p:attrName>ppt_y</p:attrName>
                                        </p:attrNameLst>
                                      </p:cBhvr>
                                      <p:tavLst>
                                        <p:tav tm="0">
                                          <p:val>
                                            <p:strVal val="ppt_y"/>
                                          </p:val>
                                        </p:tav>
                                        <p:tav tm="100000">
                                          <p:val>
                                            <p:strVal val="ppt_y"/>
                                          </p:val>
                                        </p:tav>
                                      </p:tavLst>
                                    </p:anim>
                                    <p:animEffect transition="out" filter="fade">
                                      <p:cBhvr>
                                        <p:cTn id="35" dur="500"/>
                                        <p:tgtEl>
                                          <p:spTgt spid="322564"/>
                                        </p:tgtEl>
                                      </p:cBhvr>
                                    </p:animEffect>
                                    <p:set>
                                      <p:cBhvr>
                                        <p:cTn id="36" dur="1" fill="hold">
                                          <p:stCondLst>
                                            <p:cond delay="499"/>
                                          </p:stCondLst>
                                        </p:cTn>
                                        <p:tgtEl>
                                          <p:spTgt spid="322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2"/>
          <p:cNvSpPr>
            <a:spLocks noGrp="1"/>
          </p:cNvSpPr>
          <p:nvPr>
            <p:ph type="sldNum" sz="quarter" idx="4294967295"/>
          </p:nvPr>
        </p:nvSpPr>
        <p:spPr>
          <a:xfrm>
            <a:off x="3276600" y="6477000"/>
            <a:ext cx="2133600" cy="365125"/>
          </a:xfrm>
          <a:prstGeom prst="rect">
            <a:avLst/>
          </a:prstGeom>
        </p:spPr>
        <p:txBody>
          <a:bodyPr/>
          <a:lstStyle/>
          <a:p>
            <a:fld id="{023DF3A4-2AE3-1441-BE0A-3880FF1A1232}" type="slidenum">
              <a:rPr lang="en-US" altLang="en-US"/>
              <a:pPr/>
              <a:t>6</a:t>
            </a:fld>
            <a:endParaRPr lang="en-US" altLang="en-US"/>
          </a:p>
        </p:txBody>
      </p:sp>
      <p:pic>
        <p:nvPicPr>
          <p:cNvPr id="324610" name="Picture 2" descr="115_15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extLst>
            <a:ext uri="{909E8E84-426E-40DD-AFC4-6F175D3DCCD1}">
              <a14:hiddenFill xmlns:a14="http://schemas.microsoft.com/office/drawing/2010/main">
                <a:solidFill>
                  <a:srgbClr val="FFFFFF"/>
                </a:solidFill>
              </a14:hiddenFill>
            </a:ext>
          </a:extLst>
        </p:spPr>
      </p:pic>
      <p:sp>
        <p:nvSpPr>
          <p:cNvPr id="324611" name="Rectangle 3"/>
          <p:cNvSpPr>
            <a:spLocks noChangeArrowheads="1"/>
          </p:cNvSpPr>
          <p:nvPr/>
        </p:nvSpPr>
        <p:spPr bwMode="auto">
          <a:xfrm>
            <a:off x="5029200" y="1577975"/>
            <a:ext cx="3733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4612" name="Group 4"/>
          <p:cNvGrpSpPr>
            <a:grpSpLocks/>
          </p:cNvGrpSpPr>
          <p:nvPr/>
        </p:nvGrpSpPr>
        <p:grpSpPr bwMode="auto">
          <a:xfrm>
            <a:off x="5635625" y="1917700"/>
            <a:ext cx="2322513" cy="2560638"/>
            <a:chOff x="3550" y="502"/>
            <a:chExt cx="1463" cy="1613"/>
          </a:xfrm>
        </p:grpSpPr>
        <p:sp>
          <p:nvSpPr>
            <p:cNvPr id="324613" name="Oval 5"/>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 name="Oval 6"/>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5" name="Oval 7"/>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 name="Oval 8"/>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7" name="Oval 9"/>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8" name="Oval 10"/>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9" name="Oval 11"/>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0" name="Oval 12"/>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1" name="Oval 13"/>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2" name="Oval 14"/>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3" name="Oval 15"/>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4" name="Oval 16"/>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5" name="Oval 17"/>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6" name="Oval 18"/>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7" name="Oval 19"/>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4628" name="Group 20"/>
          <p:cNvGrpSpPr>
            <a:grpSpLocks/>
          </p:cNvGrpSpPr>
          <p:nvPr/>
        </p:nvGrpSpPr>
        <p:grpSpPr bwMode="auto">
          <a:xfrm>
            <a:off x="927100" y="1423988"/>
            <a:ext cx="3286125" cy="3281362"/>
            <a:chOff x="584" y="191"/>
            <a:chExt cx="2070" cy="2067"/>
          </a:xfrm>
        </p:grpSpPr>
        <p:sp>
          <p:nvSpPr>
            <p:cNvPr id="324629" name="Oval 21"/>
            <p:cNvSpPr>
              <a:spLocks noChangeArrowheads="1"/>
            </p:cNvSpPr>
            <p:nvPr/>
          </p:nvSpPr>
          <p:spPr bwMode="auto">
            <a:xfrm>
              <a:off x="1503" y="314"/>
              <a:ext cx="348" cy="55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0" name="Oval 22"/>
            <p:cNvSpPr>
              <a:spLocks noChangeArrowheads="1"/>
            </p:cNvSpPr>
            <p:nvPr/>
          </p:nvSpPr>
          <p:spPr bwMode="auto">
            <a:xfrm rot="1683787" flipH="1">
              <a:off x="1934" y="1337"/>
              <a:ext cx="720" cy="40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 name="Oval 23"/>
            <p:cNvSpPr>
              <a:spLocks noChangeArrowheads="1"/>
            </p:cNvSpPr>
            <p:nvPr/>
          </p:nvSpPr>
          <p:spPr bwMode="auto">
            <a:xfrm rot="613854">
              <a:off x="1952" y="868"/>
              <a:ext cx="281" cy="46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 name="Oval 24"/>
            <p:cNvSpPr>
              <a:spLocks noChangeArrowheads="1"/>
            </p:cNvSpPr>
            <p:nvPr/>
          </p:nvSpPr>
          <p:spPr bwMode="auto">
            <a:xfrm rot="613854">
              <a:off x="1536" y="1440"/>
              <a:ext cx="336" cy="81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 name="Oval 25"/>
            <p:cNvSpPr>
              <a:spLocks noChangeArrowheads="1"/>
            </p:cNvSpPr>
            <p:nvPr/>
          </p:nvSpPr>
          <p:spPr bwMode="auto">
            <a:xfrm>
              <a:off x="1056" y="912"/>
              <a:ext cx="528" cy="96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 name="Oval 26"/>
            <p:cNvSpPr>
              <a:spLocks noChangeArrowheads="1"/>
            </p:cNvSpPr>
            <p:nvPr/>
          </p:nvSpPr>
          <p:spPr bwMode="auto">
            <a:xfrm rot="613854">
              <a:off x="1584" y="720"/>
              <a:ext cx="52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 name="Oval 27"/>
            <p:cNvSpPr>
              <a:spLocks noChangeArrowheads="1"/>
            </p:cNvSpPr>
            <p:nvPr/>
          </p:nvSpPr>
          <p:spPr bwMode="auto">
            <a:xfrm rot="-1205321">
              <a:off x="584" y="958"/>
              <a:ext cx="816" cy="48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 name="Oval 28"/>
            <p:cNvSpPr>
              <a:spLocks noChangeArrowheads="1"/>
            </p:cNvSpPr>
            <p:nvPr/>
          </p:nvSpPr>
          <p:spPr bwMode="auto">
            <a:xfrm rot="737102">
              <a:off x="713" y="826"/>
              <a:ext cx="672" cy="33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7" name="Oval 29"/>
            <p:cNvSpPr>
              <a:spLocks noChangeArrowheads="1"/>
            </p:cNvSpPr>
            <p:nvPr/>
          </p:nvSpPr>
          <p:spPr bwMode="auto">
            <a:xfrm rot="737102">
              <a:off x="912" y="413"/>
              <a:ext cx="672" cy="33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 name="Oval 30"/>
            <p:cNvSpPr>
              <a:spLocks noChangeArrowheads="1"/>
            </p:cNvSpPr>
            <p:nvPr/>
          </p:nvSpPr>
          <p:spPr bwMode="auto">
            <a:xfrm rot="20862898" flipH="1">
              <a:off x="1829" y="623"/>
              <a:ext cx="672" cy="38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9" name="Oval 31"/>
            <p:cNvSpPr>
              <a:spLocks noChangeArrowheads="1"/>
            </p:cNvSpPr>
            <p:nvPr/>
          </p:nvSpPr>
          <p:spPr bwMode="auto">
            <a:xfrm rot="737102">
              <a:off x="1525" y="1102"/>
              <a:ext cx="384" cy="432"/>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40" name="Oval 32"/>
            <p:cNvSpPr>
              <a:spLocks noChangeArrowheads="1"/>
            </p:cNvSpPr>
            <p:nvPr/>
          </p:nvSpPr>
          <p:spPr bwMode="auto">
            <a:xfrm rot="737102">
              <a:off x="1727" y="191"/>
              <a:ext cx="432" cy="62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4641" name="Group 33"/>
          <p:cNvGrpSpPr>
            <a:grpSpLocks/>
          </p:cNvGrpSpPr>
          <p:nvPr/>
        </p:nvGrpSpPr>
        <p:grpSpPr bwMode="auto">
          <a:xfrm>
            <a:off x="1600200" y="1951038"/>
            <a:ext cx="6318250" cy="2498725"/>
            <a:chOff x="1008" y="523"/>
            <a:chExt cx="3980" cy="1574"/>
          </a:xfrm>
        </p:grpSpPr>
        <p:sp>
          <p:nvSpPr>
            <p:cNvPr id="324642"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3"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4"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5"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6"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7"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8"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9"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0"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1"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2"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3"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4654" name="Group 46"/>
          <p:cNvGrpSpPr>
            <a:grpSpLocks/>
          </p:cNvGrpSpPr>
          <p:nvPr/>
        </p:nvGrpSpPr>
        <p:grpSpPr bwMode="auto">
          <a:xfrm>
            <a:off x="5562600" y="1958975"/>
            <a:ext cx="3011488" cy="2671763"/>
            <a:chOff x="3504" y="525"/>
            <a:chExt cx="1897" cy="1683"/>
          </a:xfrm>
        </p:grpSpPr>
        <p:sp>
          <p:nvSpPr>
            <p:cNvPr id="324655" name="Oval 47"/>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6" name="Oval 48"/>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7" name="Oval 49"/>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8" name="Oval 50"/>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9" name="Oval 51"/>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0" name="Oval 52"/>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1" name="Oval 53"/>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2" name="Oval 54"/>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3" name="Oval 55"/>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4" name="Oval 56"/>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5" name="Oval 57"/>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6" name="Oval 58"/>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7" name="Oval 59"/>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8" name="Oval 60"/>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9" name="Oval 61"/>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0" name="Oval 62"/>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1" name="Oval 63"/>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2" name="Oval 64"/>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3" name="Oval 65"/>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4" name="Oval 66"/>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5" name="Oval 67"/>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6" name="Oval 68"/>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7" name="Oval 69"/>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8" name="Oval 70"/>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9" name="Oval 71"/>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0" name="Oval 72"/>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1" name="Oval 73"/>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2" name="Oval 74"/>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3" name="Oval 75"/>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7"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11012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fade">
                                      <p:cBhvr>
                                        <p:cTn id="7" dur="1000"/>
                                        <p:tgtEl>
                                          <p:spTgt spid="324610"/>
                                        </p:tgtEl>
                                      </p:cBhvr>
                                    </p:animEffect>
                                    <p:anim calcmode="lin" valueType="num">
                                      <p:cBhvr>
                                        <p:cTn id="8" dur="1000" fill="hold"/>
                                        <p:tgtEl>
                                          <p:spTgt spid="324610"/>
                                        </p:tgtEl>
                                        <p:attrNameLst>
                                          <p:attrName>ppt_x</p:attrName>
                                        </p:attrNameLst>
                                      </p:cBhvr>
                                      <p:tavLst>
                                        <p:tav tm="0">
                                          <p:val>
                                            <p:strVal val="#ppt_x"/>
                                          </p:val>
                                        </p:tav>
                                        <p:tav tm="100000">
                                          <p:val>
                                            <p:strVal val="#ppt_x"/>
                                          </p:val>
                                        </p:tav>
                                      </p:tavLst>
                                    </p:anim>
                                    <p:anim calcmode="lin" valueType="num">
                                      <p:cBhvr>
                                        <p:cTn id="9" dur="1000" fill="hold"/>
                                        <p:tgtEl>
                                          <p:spTgt spid="3246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324628"/>
                                        </p:tgtEl>
                                        <p:attrNameLst>
                                          <p:attrName>style.visibility</p:attrName>
                                        </p:attrNameLst>
                                      </p:cBhvr>
                                      <p:to>
                                        <p:strVal val="visible"/>
                                      </p:to>
                                    </p:set>
                                    <p:animEffect transition="in" filter="fade">
                                      <p:cBhvr>
                                        <p:cTn id="13" dur="2000"/>
                                        <p:tgtEl>
                                          <p:spTgt spid="324628"/>
                                        </p:tgtEl>
                                      </p:cBhvr>
                                    </p:animEffect>
                                  </p:childTnLst>
                                </p:cTn>
                              </p:par>
                            </p:childTnLst>
                          </p:cTn>
                        </p:par>
                        <p:par>
                          <p:cTn id="14" fill="hold" nodeType="afterGroup">
                            <p:stCondLst>
                              <p:cond delay="3000"/>
                            </p:stCondLst>
                            <p:childTnLst>
                              <p:par>
                                <p:cTn id="15" presetID="22" presetClass="entr" presetSubtype="8" fill="hold" nodeType="afterEffect">
                                  <p:stCondLst>
                                    <p:cond delay="0"/>
                                  </p:stCondLst>
                                  <p:childTnLst>
                                    <p:set>
                                      <p:cBhvr>
                                        <p:cTn id="16" dur="1" fill="hold">
                                          <p:stCondLst>
                                            <p:cond delay="0"/>
                                          </p:stCondLst>
                                        </p:cTn>
                                        <p:tgtEl>
                                          <p:spTgt spid="324641"/>
                                        </p:tgtEl>
                                        <p:attrNameLst>
                                          <p:attrName>style.visibility</p:attrName>
                                        </p:attrNameLst>
                                      </p:cBhvr>
                                      <p:to>
                                        <p:strVal val="visible"/>
                                      </p:to>
                                    </p:set>
                                    <p:animEffect transition="in" filter="wipe(left)">
                                      <p:cBhvr>
                                        <p:cTn id="17" dur="500"/>
                                        <p:tgtEl>
                                          <p:spTgt spid="324641"/>
                                        </p:tgtEl>
                                      </p:cBhvr>
                                    </p:animEffect>
                                  </p:childTnLst>
                                  <p:subTnLst>
                                    <p:set>
                                      <p:cBhvr override="childStyle">
                                        <p:cTn dur="1" fill="hold" display="0" masterRel="sameClick" afterEffect="1">
                                          <p:stCondLst>
                                            <p:cond evt="end" delay="0">
                                              <p:tn val="15"/>
                                            </p:cond>
                                          </p:stCondLst>
                                        </p:cTn>
                                        <p:tgtEl>
                                          <p:spTgt spid="324641"/>
                                        </p:tgtEl>
                                        <p:attrNameLst>
                                          <p:attrName>style.visibility</p:attrName>
                                        </p:attrNameLst>
                                      </p:cBhvr>
                                      <p:to>
                                        <p:strVal val="hidden"/>
                                      </p:to>
                                    </p:set>
                                  </p:subTnLst>
                                </p:cTn>
                              </p:par>
                            </p:childTnLst>
                          </p:cTn>
                        </p:par>
                        <p:par>
                          <p:cTn id="18" fill="hold" nodeType="afterGroup">
                            <p:stCondLst>
                              <p:cond delay="3500"/>
                            </p:stCondLst>
                            <p:childTnLst>
                              <p:par>
                                <p:cTn id="19" presetID="1" presetClass="entr" presetSubtype="0" fill="hold" nodeType="afterEffect">
                                  <p:stCondLst>
                                    <p:cond delay="0"/>
                                  </p:stCondLst>
                                  <p:childTnLst>
                                    <p:set>
                                      <p:cBhvr>
                                        <p:cTn id="20" dur="1" fill="hold">
                                          <p:stCondLst>
                                            <p:cond delay="0"/>
                                          </p:stCondLst>
                                        </p:cTn>
                                        <p:tgtEl>
                                          <p:spTgt spid="324612"/>
                                        </p:tgtEl>
                                        <p:attrNameLst>
                                          <p:attrName>style.visibility</p:attrName>
                                        </p:attrNameLst>
                                      </p:cBhvr>
                                      <p:to>
                                        <p:strVal val="visible"/>
                                      </p:to>
                                    </p:set>
                                  </p:childTnLst>
                                </p:cTn>
                              </p:par>
                            </p:childTnLst>
                          </p:cTn>
                        </p:par>
                        <p:par>
                          <p:cTn id="21" fill="hold" nodeType="afterGroup">
                            <p:stCondLst>
                              <p:cond delay="3500"/>
                            </p:stCondLst>
                            <p:childTnLst>
                              <p:par>
                                <p:cTn id="22" presetID="54" presetClass="exit" presetSubtype="0" decel="100000" fill="hold" nodeType="afterEffect">
                                  <p:stCondLst>
                                    <p:cond delay="0"/>
                                  </p:stCondLst>
                                  <p:childTnLst>
                                    <p:anim calcmode="lin" valueType="num">
                                      <p:cBhvr>
                                        <p:cTn id="23" dur="500"/>
                                        <p:tgtEl>
                                          <p:spTgt spid="324610"/>
                                        </p:tgtEl>
                                        <p:attrNameLst>
                                          <p:attrName>ppt_w</p:attrName>
                                        </p:attrNameLst>
                                      </p:cBhvr>
                                      <p:tavLst>
                                        <p:tav tm="0">
                                          <p:val>
                                            <p:strVal val="ppt_w"/>
                                          </p:val>
                                        </p:tav>
                                        <p:tav tm="100000">
                                          <p:val>
                                            <p:strVal val="ppt_w*0.05"/>
                                          </p:val>
                                        </p:tav>
                                      </p:tavLst>
                                    </p:anim>
                                    <p:anim calcmode="lin" valueType="num">
                                      <p:cBhvr>
                                        <p:cTn id="24" dur="500"/>
                                        <p:tgtEl>
                                          <p:spTgt spid="324610"/>
                                        </p:tgtEl>
                                        <p:attrNameLst>
                                          <p:attrName>ppt_h</p:attrName>
                                        </p:attrNameLst>
                                      </p:cBhvr>
                                      <p:tavLst>
                                        <p:tav tm="0">
                                          <p:val>
                                            <p:strVal val="ppt_h"/>
                                          </p:val>
                                        </p:tav>
                                        <p:tav tm="100000">
                                          <p:val>
                                            <p:strVal val="ppt_h"/>
                                          </p:val>
                                        </p:tav>
                                      </p:tavLst>
                                    </p:anim>
                                    <p:anim calcmode="lin" valueType="num">
                                      <p:cBhvr>
                                        <p:cTn id="25" dur="500"/>
                                        <p:tgtEl>
                                          <p:spTgt spid="324610"/>
                                        </p:tgtEl>
                                        <p:attrNameLst>
                                          <p:attrName>ppt_x</p:attrName>
                                        </p:attrNameLst>
                                      </p:cBhvr>
                                      <p:tavLst>
                                        <p:tav tm="0">
                                          <p:val>
                                            <p:strVal val="ppt_x"/>
                                          </p:val>
                                        </p:tav>
                                        <p:tav tm="100000">
                                          <p:val>
                                            <p:strVal val="ppt_x-.2"/>
                                          </p:val>
                                        </p:tav>
                                      </p:tavLst>
                                    </p:anim>
                                    <p:anim calcmode="lin" valueType="num">
                                      <p:cBhvr>
                                        <p:cTn id="26" dur="500"/>
                                        <p:tgtEl>
                                          <p:spTgt spid="324610"/>
                                        </p:tgtEl>
                                        <p:attrNameLst>
                                          <p:attrName>ppt_y</p:attrName>
                                        </p:attrNameLst>
                                      </p:cBhvr>
                                      <p:tavLst>
                                        <p:tav tm="0">
                                          <p:val>
                                            <p:strVal val="ppt_y"/>
                                          </p:val>
                                        </p:tav>
                                        <p:tav tm="100000">
                                          <p:val>
                                            <p:strVal val="ppt_y"/>
                                          </p:val>
                                        </p:tav>
                                      </p:tavLst>
                                    </p:anim>
                                    <p:animEffect transition="out" filter="fade">
                                      <p:cBhvr>
                                        <p:cTn id="27" dur="500"/>
                                        <p:tgtEl>
                                          <p:spTgt spid="324610"/>
                                        </p:tgtEl>
                                      </p:cBhvr>
                                    </p:animEffect>
                                    <p:set>
                                      <p:cBhvr>
                                        <p:cTn id="28" dur="1" fill="hold">
                                          <p:stCondLst>
                                            <p:cond delay="499"/>
                                          </p:stCondLst>
                                        </p:cTn>
                                        <p:tgtEl>
                                          <p:spTgt spid="324610"/>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24628"/>
                                        </p:tgtEl>
                                        <p:attrNameLst>
                                          <p:attrName>ppt_w</p:attrName>
                                        </p:attrNameLst>
                                      </p:cBhvr>
                                      <p:tavLst>
                                        <p:tav tm="0">
                                          <p:val>
                                            <p:strVal val="ppt_w"/>
                                          </p:val>
                                        </p:tav>
                                        <p:tav tm="100000">
                                          <p:val>
                                            <p:strVal val="ppt_w*0.05"/>
                                          </p:val>
                                        </p:tav>
                                      </p:tavLst>
                                    </p:anim>
                                    <p:anim calcmode="lin" valueType="num">
                                      <p:cBhvr>
                                        <p:cTn id="31" dur="500"/>
                                        <p:tgtEl>
                                          <p:spTgt spid="324628"/>
                                        </p:tgtEl>
                                        <p:attrNameLst>
                                          <p:attrName>ppt_h</p:attrName>
                                        </p:attrNameLst>
                                      </p:cBhvr>
                                      <p:tavLst>
                                        <p:tav tm="0">
                                          <p:val>
                                            <p:strVal val="ppt_h"/>
                                          </p:val>
                                        </p:tav>
                                        <p:tav tm="100000">
                                          <p:val>
                                            <p:strVal val="ppt_h"/>
                                          </p:val>
                                        </p:tav>
                                      </p:tavLst>
                                    </p:anim>
                                    <p:anim calcmode="lin" valueType="num">
                                      <p:cBhvr>
                                        <p:cTn id="32" dur="500"/>
                                        <p:tgtEl>
                                          <p:spTgt spid="324628"/>
                                        </p:tgtEl>
                                        <p:attrNameLst>
                                          <p:attrName>ppt_x</p:attrName>
                                        </p:attrNameLst>
                                      </p:cBhvr>
                                      <p:tavLst>
                                        <p:tav tm="0">
                                          <p:val>
                                            <p:strVal val="ppt_x"/>
                                          </p:val>
                                        </p:tav>
                                        <p:tav tm="100000">
                                          <p:val>
                                            <p:strVal val="ppt_x-.2"/>
                                          </p:val>
                                        </p:tav>
                                      </p:tavLst>
                                    </p:anim>
                                    <p:anim calcmode="lin" valueType="num">
                                      <p:cBhvr>
                                        <p:cTn id="33" dur="500"/>
                                        <p:tgtEl>
                                          <p:spTgt spid="324628"/>
                                        </p:tgtEl>
                                        <p:attrNameLst>
                                          <p:attrName>ppt_y</p:attrName>
                                        </p:attrNameLst>
                                      </p:cBhvr>
                                      <p:tavLst>
                                        <p:tav tm="0">
                                          <p:val>
                                            <p:strVal val="ppt_y"/>
                                          </p:val>
                                        </p:tav>
                                        <p:tav tm="100000">
                                          <p:val>
                                            <p:strVal val="ppt_y"/>
                                          </p:val>
                                        </p:tav>
                                      </p:tavLst>
                                    </p:anim>
                                    <p:animEffect transition="out" filter="fade">
                                      <p:cBhvr>
                                        <p:cTn id="34" dur="500"/>
                                        <p:tgtEl>
                                          <p:spTgt spid="324628"/>
                                        </p:tgtEl>
                                      </p:cBhvr>
                                    </p:animEffect>
                                    <p:set>
                                      <p:cBhvr>
                                        <p:cTn id="35" dur="1" fill="hold">
                                          <p:stCondLst>
                                            <p:cond delay="499"/>
                                          </p:stCondLst>
                                        </p:cTn>
                                        <p:tgtEl>
                                          <p:spTgt spid="324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lide Number Placeholder 2"/>
          <p:cNvSpPr>
            <a:spLocks noGrp="1"/>
          </p:cNvSpPr>
          <p:nvPr>
            <p:ph type="sldNum" sz="quarter" idx="4294967295"/>
          </p:nvPr>
        </p:nvSpPr>
        <p:spPr>
          <a:xfrm>
            <a:off x="3276600" y="6477000"/>
            <a:ext cx="2133600" cy="365125"/>
          </a:xfrm>
          <a:prstGeom prst="rect">
            <a:avLst/>
          </a:prstGeom>
        </p:spPr>
        <p:txBody>
          <a:bodyPr/>
          <a:lstStyle/>
          <a:p>
            <a:fld id="{F226298D-770C-524E-8AF2-D0FC75D3EFA0}" type="slidenum">
              <a:rPr lang="en-US" altLang="en-US"/>
              <a:pPr/>
              <a:t>7</a:t>
            </a:fld>
            <a:endParaRPr lang="en-US" altLang="en-US"/>
          </a:p>
        </p:txBody>
      </p:sp>
      <p:grpSp>
        <p:nvGrpSpPr>
          <p:cNvPr id="334850" name="Group 2"/>
          <p:cNvGrpSpPr>
            <a:grpSpLocks/>
          </p:cNvGrpSpPr>
          <p:nvPr/>
        </p:nvGrpSpPr>
        <p:grpSpPr bwMode="auto">
          <a:xfrm>
            <a:off x="5029200" y="1562100"/>
            <a:ext cx="3733800" cy="3124200"/>
            <a:chOff x="3168" y="288"/>
            <a:chExt cx="2352" cy="1968"/>
          </a:xfrm>
        </p:grpSpPr>
        <p:sp>
          <p:nvSpPr>
            <p:cNvPr id="334851" name="Rectangle 3"/>
            <p:cNvSpPr>
              <a:spLocks noChangeArrowheads="1"/>
            </p:cNvSpPr>
            <p:nvPr/>
          </p:nvSpPr>
          <p:spPr bwMode="auto">
            <a:xfrm>
              <a:off x="3168" y="288"/>
              <a:ext cx="2352" cy="1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852" name="Group 4"/>
            <p:cNvGrpSpPr>
              <a:grpSpLocks/>
            </p:cNvGrpSpPr>
            <p:nvPr/>
          </p:nvGrpSpPr>
          <p:grpSpPr bwMode="auto">
            <a:xfrm>
              <a:off x="3618" y="783"/>
              <a:ext cx="1623" cy="911"/>
              <a:chOff x="3618" y="783"/>
              <a:chExt cx="1623" cy="911"/>
            </a:xfrm>
          </p:grpSpPr>
          <p:sp>
            <p:nvSpPr>
              <p:cNvPr id="334853" name="Oval 5"/>
              <p:cNvSpPr>
                <a:spLocks noChangeArrowheads="1"/>
              </p:cNvSpPr>
              <p:nvPr/>
            </p:nvSpPr>
            <p:spPr bwMode="auto">
              <a:xfrm>
                <a:off x="3915" y="129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4" name="Oval 6"/>
              <p:cNvSpPr>
                <a:spLocks noChangeArrowheads="1"/>
              </p:cNvSpPr>
              <p:nvPr/>
            </p:nvSpPr>
            <p:spPr bwMode="auto">
              <a:xfrm>
                <a:off x="3870"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5" name="Oval 7"/>
              <p:cNvSpPr>
                <a:spLocks noChangeArrowheads="1"/>
              </p:cNvSpPr>
              <p:nvPr/>
            </p:nvSpPr>
            <p:spPr bwMode="auto">
              <a:xfrm>
                <a:off x="448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6" name="Oval 8"/>
              <p:cNvSpPr>
                <a:spLocks noChangeArrowheads="1"/>
              </p:cNvSpPr>
              <p:nvPr/>
            </p:nvSpPr>
            <p:spPr bwMode="auto">
              <a:xfrm>
                <a:off x="4121"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7" name="Oval 9"/>
              <p:cNvSpPr>
                <a:spLocks noChangeArrowheads="1"/>
              </p:cNvSpPr>
              <p:nvPr/>
            </p:nvSpPr>
            <p:spPr bwMode="auto">
              <a:xfrm>
                <a:off x="4030" y="106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8" name="Oval 10"/>
              <p:cNvSpPr>
                <a:spLocks noChangeArrowheads="1"/>
              </p:cNvSpPr>
              <p:nvPr/>
            </p:nvSpPr>
            <p:spPr bwMode="auto">
              <a:xfrm>
                <a:off x="4807"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9" name="Oval 11"/>
              <p:cNvSpPr>
                <a:spLocks noChangeArrowheads="1"/>
              </p:cNvSpPr>
              <p:nvPr/>
            </p:nvSpPr>
            <p:spPr bwMode="auto">
              <a:xfrm>
                <a:off x="4624"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0" name="Oval 12"/>
              <p:cNvSpPr>
                <a:spLocks noChangeArrowheads="1"/>
              </p:cNvSpPr>
              <p:nvPr/>
            </p:nvSpPr>
            <p:spPr bwMode="auto">
              <a:xfrm>
                <a:off x="4967"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1" name="Oval 13"/>
              <p:cNvSpPr>
                <a:spLocks noChangeArrowheads="1"/>
              </p:cNvSpPr>
              <p:nvPr/>
            </p:nvSpPr>
            <p:spPr bwMode="auto">
              <a:xfrm>
                <a:off x="5218" y="94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2" name="Oval 14"/>
              <p:cNvSpPr>
                <a:spLocks noChangeArrowheads="1"/>
              </p:cNvSpPr>
              <p:nvPr/>
            </p:nvSpPr>
            <p:spPr bwMode="auto">
              <a:xfrm>
                <a:off x="4144"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3" name="Oval 15"/>
              <p:cNvSpPr>
                <a:spLocks noChangeArrowheads="1"/>
              </p:cNvSpPr>
              <p:nvPr/>
            </p:nvSpPr>
            <p:spPr bwMode="auto">
              <a:xfrm>
                <a:off x="4967"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4" name="Oval 16"/>
              <p:cNvSpPr>
                <a:spLocks noChangeArrowheads="1"/>
              </p:cNvSpPr>
              <p:nvPr/>
            </p:nvSpPr>
            <p:spPr bwMode="auto">
              <a:xfrm>
                <a:off x="3618" y="118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5" name="Oval 17"/>
              <p:cNvSpPr>
                <a:spLocks noChangeArrowheads="1"/>
              </p:cNvSpPr>
              <p:nvPr/>
            </p:nvSpPr>
            <p:spPr bwMode="auto">
              <a:xfrm>
                <a:off x="3755" y="118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6" name="Oval 18"/>
              <p:cNvSpPr>
                <a:spLocks noChangeArrowheads="1"/>
              </p:cNvSpPr>
              <p:nvPr/>
            </p:nvSpPr>
            <p:spPr bwMode="auto">
              <a:xfrm>
                <a:off x="3733" y="113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7" name="Oval 19"/>
              <p:cNvSpPr>
                <a:spLocks noChangeArrowheads="1"/>
              </p:cNvSpPr>
              <p:nvPr/>
            </p:nvSpPr>
            <p:spPr bwMode="auto">
              <a:xfrm>
                <a:off x="4121" y="141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8" name="Oval 20"/>
              <p:cNvSpPr>
                <a:spLocks noChangeArrowheads="1"/>
              </p:cNvSpPr>
              <p:nvPr/>
            </p:nvSpPr>
            <p:spPr bwMode="auto">
              <a:xfrm>
                <a:off x="4213" y="139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9" name="Oval 21"/>
              <p:cNvSpPr>
                <a:spLocks noChangeArrowheads="1"/>
              </p:cNvSpPr>
              <p:nvPr/>
            </p:nvSpPr>
            <p:spPr bwMode="auto">
              <a:xfrm>
                <a:off x="3641" y="78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870" name="Group 22"/>
            <p:cNvGrpSpPr>
              <a:grpSpLocks/>
            </p:cNvGrpSpPr>
            <p:nvPr/>
          </p:nvGrpSpPr>
          <p:grpSpPr bwMode="auto">
            <a:xfrm>
              <a:off x="3168" y="288"/>
              <a:ext cx="2352" cy="1968"/>
              <a:chOff x="3168" y="288"/>
              <a:chExt cx="2352" cy="1968"/>
            </a:xfrm>
          </p:grpSpPr>
          <p:sp>
            <p:nvSpPr>
              <p:cNvPr id="334871" name="Rectangle 23"/>
              <p:cNvSpPr>
                <a:spLocks noChangeArrowheads="1"/>
              </p:cNvSpPr>
              <p:nvPr/>
            </p:nvSpPr>
            <p:spPr bwMode="auto">
              <a:xfrm>
                <a:off x="3168" y="288"/>
                <a:ext cx="2352" cy="196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872" name="Group 24"/>
              <p:cNvGrpSpPr>
                <a:grpSpLocks/>
              </p:cNvGrpSpPr>
              <p:nvPr/>
            </p:nvGrpSpPr>
            <p:grpSpPr bwMode="auto">
              <a:xfrm>
                <a:off x="3733" y="525"/>
                <a:ext cx="1691" cy="1239"/>
                <a:chOff x="3733" y="525"/>
                <a:chExt cx="1691" cy="1239"/>
              </a:xfrm>
            </p:grpSpPr>
            <p:sp>
              <p:nvSpPr>
                <p:cNvPr id="334873" name="Oval 25"/>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4" name="Oval 26"/>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5" name="Oval 27"/>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6" name="Oval 28"/>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7" name="Oval 29"/>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8" name="Oval 30"/>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9" name="Oval 31"/>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0" name="Oval 32"/>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1" name="Oval 33"/>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2" name="Oval 34"/>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3" name="Oval 35"/>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4" name="Oval 36"/>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5" name="Oval 37"/>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6" name="Oval 38"/>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7" name="Oval 39"/>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8" name="Oval 40"/>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9" name="Oval 41"/>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0" name="Oval 42"/>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1" name="Oval 43"/>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2" name="Oval 44"/>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3" name="Oval 45"/>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894" name="Group 46"/>
              <p:cNvGrpSpPr>
                <a:grpSpLocks/>
              </p:cNvGrpSpPr>
              <p:nvPr/>
            </p:nvGrpSpPr>
            <p:grpSpPr bwMode="auto">
              <a:xfrm>
                <a:off x="3504" y="432"/>
                <a:ext cx="1897" cy="1779"/>
                <a:chOff x="3504" y="432"/>
                <a:chExt cx="1897" cy="1779"/>
              </a:xfrm>
            </p:grpSpPr>
            <p:grpSp>
              <p:nvGrpSpPr>
                <p:cNvPr id="334895" name="Group 47"/>
                <p:cNvGrpSpPr>
                  <a:grpSpLocks/>
                </p:cNvGrpSpPr>
                <p:nvPr/>
              </p:nvGrpSpPr>
              <p:grpSpPr bwMode="auto">
                <a:xfrm>
                  <a:off x="3710" y="479"/>
                  <a:ext cx="1668" cy="1425"/>
                  <a:chOff x="3710" y="479"/>
                  <a:chExt cx="1668" cy="1425"/>
                </a:xfrm>
              </p:grpSpPr>
              <p:sp>
                <p:nvSpPr>
                  <p:cNvPr id="334896" name="Oval 48"/>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7" name="Oval 49"/>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8" name="Oval 50"/>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9" name="Oval 51"/>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0" name="Oval 52"/>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1" name="Oval 53"/>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2" name="Oval 54"/>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3" name="Oval 55"/>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4" name="Oval 56"/>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5" name="Oval 57"/>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6" name="Oval 58"/>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7" name="Oval 59"/>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8" name="Oval 60"/>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9" name="Oval 61"/>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0" name="Oval 62"/>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1" name="Oval 63"/>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2" name="Oval 64"/>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3" name="Oval 65"/>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4" name="Oval 66"/>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5" name="Oval 67"/>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16" name="Group 68"/>
                <p:cNvGrpSpPr>
                  <a:grpSpLocks/>
                </p:cNvGrpSpPr>
                <p:nvPr/>
              </p:nvGrpSpPr>
              <p:grpSpPr bwMode="auto">
                <a:xfrm>
                  <a:off x="3504" y="432"/>
                  <a:ext cx="1897" cy="1779"/>
                  <a:chOff x="3504" y="432"/>
                  <a:chExt cx="1897" cy="1779"/>
                </a:xfrm>
              </p:grpSpPr>
              <p:grpSp>
                <p:nvGrpSpPr>
                  <p:cNvPr id="334917" name="Group 69"/>
                  <p:cNvGrpSpPr>
                    <a:grpSpLocks/>
                  </p:cNvGrpSpPr>
                  <p:nvPr/>
                </p:nvGrpSpPr>
                <p:grpSpPr bwMode="auto">
                  <a:xfrm>
                    <a:off x="4075" y="432"/>
                    <a:ext cx="1075" cy="1355"/>
                    <a:chOff x="4075" y="432"/>
                    <a:chExt cx="1075" cy="1355"/>
                  </a:xfrm>
                </p:grpSpPr>
                <p:sp>
                  <p:nvSpPr>
                    <p:cNvPr id="334918" name="Oval 70"/>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9" name="Oval 71"/>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0" name="Oval 72"/>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1" name="Oval 73"/>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2" name="Oval 74"/>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3" name="Oval 75"/>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4" name="Oval 76"/>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5" name="Oval 77"/>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6" name="Oval 78"/>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27" name="Group 79"/>
                  <p:cNvGrpSpPr>
                    <a:grpSpLocks/>
                  </p:cNvGrpSpPr>
                  <p:nvPr/>
                </p:nvGrpSpPr>
                <p:grpSpPr bwMode="auto">
                  <a:xfrm>
                    <a:off x="3550" y="502"/>
                    <a:ext cx="1463" cy="1613"/>
                    <a:chOff x="3550" y="502"/>
                    <a:chExt cx="1463" cy="1613"/>
                  </a:xfrm>
                </p:grpSpPr>
                <p:sp>
                  <p:nvSpPr>
                    <p:cNvPr id="334928" name="Oval 80"/>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9" name="Oval 81"/>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0" name="Oval 82"/>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1" name="Oval 83"/>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2" name="Oval 84"/>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3" name="Oval 85"/>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4" name="Oval 86"/>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5" name="Oval 87"/>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6" name="Oval 88"/>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7" name="Oval 89"/>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8" name="Oval 90"/>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9" name="Oval 91"/>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0" name="Oval 92"/>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1" name="Oval 93"/>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2" name="Oval 94"/>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43" name="Group 95"/>
                  <p:cNvGrpSpPr>
                    <a:grpSpLocks/>
                  </p:cNvGrpSpPr>
                  <p:nvPr/>
                </p:nvGrpSpPr>
                <p:grpSpPr bwMode="auto">
                  <a:xfrm>
                    <a:off x="3504" y="528"/>
                    <a:ext cx="1897" cy="1683"/>
                    <a:chOff x="3504" y="525"/>
                    <a:chExt cx="1897" cy="1683"/>
                  </a:xfrm>
                </p:grpSpPr>
                <p:sp>
                  <p:nvSpPr>
                    <p:cNvPr id="334944" name="Oval 96"/>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5" name="Oval 97"/>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6" name="Oval 98"/>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7" name="Oval 99"/>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8" name="Oval 100"/>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9" name="Oval 101"/>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0" name="Oval 102"/>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1" name="Oval 103"/>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2" name="Oval 104"/>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3" name="Oval 105"/>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4" name="Oval 106"/>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5" name="Oval 107"/>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6" name="Oval 108"/>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7" name="Oval 109"/>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8" name="Oval 110"/>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9" name="Oval 111"/>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0" name="Oval 112"/>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1" name="Oval 113"/>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2" name="Oval 114"/>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3" name="Oval 115"/>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4" name="Oval 116"/>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5" name="Oval 117"/>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6" name="Oval 118"/>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7" name="Oval 119"/>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8" name="Oval 120"/>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9" name="Oval 121"/>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0" name="Oval 122"/>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1" name="Oval 123"/>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2" name="Oval 124"/>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4973" name="Group 125"/>
          <p:cNvGrpSpPr>
            <a:grpSpLocks noChangeAspect="1"/>
          </p:cNvGrpSpPr>
          <p:nvPr/>
        </p:nvGrpSpPr>
        <p:grpSpPr bwMode="auto">
          <a:xfrm>
            <a:off x="3517900" y="1549400"/>
            <a:ext cx="4889500" cy="4090988"/>
            <a:chOff x="3168" y="288"/>
            <a:chExt cx="2352" cy="1968"/>
          </a:xfrm>
        </p:grpSpPr>
        <p:sp>
          <p:nvSpPr>
            <p:cNvPr id="334974" name="Rectangle 126"/>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975" name="Group 127"/>
            <p:cNvGrpSpPr>
              <a:grpSpLocks noChangeAspect="1"/>
            </p:cNvGrpSpPr>
            <p:nvPr/>
          </p:nvGrpSpPr>
          <p:grpSpPr bwMode="auto">
            <a:xfrm>
              <a:off x="3618" y="783"/>
              <a:ext cx="1623" cy="911"/>
              <a:chOff x="3618" y="783"/>
              <a:chExt cx="1623" cy="911"/>
            </a:xfrm>
          </p:grpSpPr>
          <p:sp>
            <p:nvSpPr>
              <p:cNvPr id="334976" name="Oval 128"/>
              <p:cNvSpPr>
                <a:spLocks noChangeAspect="1" noChangeArrowheads="1"/>
              </p:cNvSpPr>
              <p:nvPr/>
            </p:nvSpPr>
            <p:spPr bwMode="auto">
              <a:xfrm>
                <a:off x="391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7" name="Oval 129"/>
              <p:cNvSpPr>
                <a:spLocks noChangeAspect="1" noChangeArrowheads="1"/>
              </p:cNvSpPr>
              <p:nvPr/>
            </p:nvSpPr>
            <p:spPr bwMode="auto">
              <a:xfrm>
                <a:off x="3870"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8" name="Oval 130"/>
              <p:cNvSpPr>
                <a:spLocks noChangeAspect="1" noChangeArrowheads="1"/>
              </p:cNvSpPr>
              <p:nvPr/>
            </p:nvSpPr>
            <p:spPr bwMode="auto">
              <a:xfrm>
                <a:off x="448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9" name="Oval 131"/>
              <p:cNvSpPr>
                <a:spLocks noChangeAspect="1" noChangeArrowheads="1"/>
              </p:cNvSpPr>
              <p:nvPr/>
            </p:nvSpPr>
            <p:spPr bwMode="auto">
              <a:xfrm>
                <a:off x="4121"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0" name="Oval 132"/>
              <p:cNvSpPr>
                <a:spLocks noChangeAspect="1" noChangeArrowheads="1"/>
              </p:cNvSpPr>
              <p:nvPr/>
            </p:nvSpPr>
            <p:spPr bwMode="auto">
              <a:xfrm>
                <a:off x="4030"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1" name="Oval 133"/>
              <p:cNvSpPr>
                <a:spLocks noChangeAspect="1" noChangeArrowheads="1"/>
              </p:cNvSpPr>
              <p:nvPr/>
            </p:nvSpPr>
            <p:spPr bwMode="auto">
              <a:xfrm>
                <a:off x="480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2" name="Oval 134"/>
              <p:cNvSpPr>
                <a:spLocks noChangeAspect="1" noChangeArrowheads="1"/>
              </p:cNvSpPr>
              <p:nvPr/>
            </p:nvSpPr>
            <p:spPr bwMode="auto">
              <a:xfrm>
                <a:off x="4624"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3" name="Oval 135"/>
              <p:cNvSpPr>
                <a:spLocks noChangeAspect="1" noChangeArrowheads="1"/>
              </p:cNvSpPr>
              <p:nvPr/>
            </p:nvSpPr>
            <p:spPr bwMode="auto">
              <a:xfrm>
                <a:off x="496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4" name="Oval 136"/>
              <p:cNvSpPr>
                <a:spLocks noChangeAspect="1" noChangeArrowheads="1"/>
              </p:cNvSpPr>
              <p:nvPr/>
            </p:nvSpPr>
            <p:spPr bwMode="auto">
              <a:xfrm>
                <a:off x="5218" y="94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5" name="Oval 137"/>
              <p:cNvSpPr>
                <a:spLocks noChangeAspect="1" noChangeArrowheads="1"/>
              </p:cNvSpPr>
              <p:nvPr/>
            </p:nvSpPr>
            <p:spPr bwMode="auto">
              <a:xfrm>
                <a:off x="4144"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6" name="Oval 138"/>
              <p:cNvSpPr>
                <a:spLocks noChangeAspect="1" noChangeArrowheads="1"/>
              </p:cNvSpPr>
              <p:nvPr/>
            </p:nvSpPr>
            <p:spPr bwMode="auto">
              <a:xfrm>
                <a:off x="4967"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7" name="Oval 139"/>
              <p:cNvSpPr>
                <a:spLocks noChangeAspect="1" noChangeArrowheads="1"/>
              </p:cNvSpPr>
              <p:nvPr/>
            </p:nvSpPr>
            <p:spPr bwMode="auto">
              <a:xfrm>
                <a:off x="3618"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8" name="Oval 140"/>
              <p:cNvSpPr>
                <a:spLocks noChangeAspect="1" noChangeArrowheads="1"/>
              </p:cNvSpPr>
              <p:nvPr/>
            </p:nvSpPr>
            <p:spPr bwMode="auto">
              <a:xfrm>
                <a:off x="3755"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9" name="Oval 141"/>
              <p:cNvSpPr>
                <a:spLocks noChangeAspect="1" noChangeArrowheads="1"/>
              </p:cNvSpPr>
              <p:nvPr/>
            </p:nvSpPr>
            <p:spPr bwMode="auto">
              <a:xfrm>
                <a:off x="3733" y="113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0" name="Oval 142"/>
              <p:cNvSpPr>
                <a:spLocks noChangeAspect="1" noChangeArrowheads="1"/>
              </p:cNvSpPr>
              <p:nvPr/>
            </p:nvSpPr>
            <p:spPr bwMode="auto">
              <a:xfrm>
                <a:off x="4121" y="141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1" name="Oval 143"/>
              <p:cNvSpPr>
                <a:spLocks noChangeAspect="1" noChangeArrowheads="1"/>
              </p:cNvSpPr>
              <p:nvPr/>
            </p:nvSpPr>
            <p:spPr bwMode="auto">
              <a:xfrm>
                <a:off x="4213" y="139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2" name="Oval 144"/>
              <p:cNvSpPr>
                <a:spLocks noChangeAspect="1" noChangeArrowheads="1"/>
              </p:cNvSpPr>
              <p:nvPr/>
            </p:nvSpPr>
            <p:spPr bwMode="auto">
              <a:xfrm>
                <a:off x="3641" y="78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93" name="Group 145"/>
            <p:cNvGrpSpPr>
              <a:grpSpLocks noChangeAspect="1"/>
            </p:cNvGrpSpPr>
            <p:nvPr/>
          </p:nvGrpSpPr>
          <p:grpSpPr bwMode="auto">
            <a:xfrm>
              <a:off x="3168" y="288"/>
              <a:ext cx="2352" cy="1968"/>
              <a:chOff x="3168" y="288"/>
              <a:chExt cx="2352" cy="1968"/>
            </a:xfrm>
          </p:grpSpPr>
          <p:sp>
            <p:nvSpPr>
              <p:cNvPr id="334994" name="Rectangle 146"/>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995" name="Group 147"/>
              <p:cNvGrpSpPr>
                <a:grpSpLocks noChangeAspect="1"/>
              </p:cNvGrpSpPr>
              <p:nvPr/>
            </p:nvGrpSpPr>
            <p:grpSpPr bwMode="auto">
              <a:xfrm>
                <a:off x="3733" y="525"/>
                <a:ext cx="1691" cy="1239"/>
                <a:chOff x="3733" y="525"/>
                <a:chExt cx="1691" cy="1239"/>
              </a:xfrm>
            </p:grpSpPr>
            <p:sp>
              <p:nvSpPr>
                <p:cNvPr id="334996" name="Oval 148"/>
                <p:cNvSpPr>
                  <a:spLocks noChangeAspect="1" noChangeArrowheads="1"/>
                </p:cNvSpPr>
                <p:nvPr/>
              </p:nvSpPr>
              <p:spPr bwMode="auto">
                <a:xfrm>
                  <a:off x="3961"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7" name="Oval 149"/>
                <p:cNvSpPr>
                  <a:spLocks noChangeAspect="1" noChangeArrowheads="1"/>
                </p:cNvSpPr>
                <p:nvPr/>
              </p:nvSpPr>
              <p:spPr bwMode="auto">
                <a:xfrm>
                  <a:off x="3733" y="78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8" name="Oval 150"/>
                <p:cNvSpPr>
                  <a:spLocks noChangeAspect="1" noChangeArrowheads="1"/>
                </p:cNvSpPr>
                <p:nvPr/>
              </p:nvSpPr>
              <p:spPr bwMode="auto">
                <a:xfrm>
                  <a:off x="430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9" name="Oval 151"/>
                <p:cNvSpPr>
                  <a:spLocks noChangeAspect="1" noChangeArrowheads="1"/>
                </p:cNvSpPr>
                <p:nvPr/>
              </p:nvSpPr>
              <p:spPr bwMode="auto">
                <a:xfrm>
                  <a:off x="4578"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0" name="Oval 152"/>
                <p:cNvSpPr>
                  <a:spLocks noChangeAspect="1" noChangeArrowheads="1"/>
                </p:cNvSpPr>
                <p:nvPr/>
              </p:nvSpPr>
              <p:spPr bwMode="auto">
                <a:xfrm>
                  <a:off x="478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1" name="Oval 153"/>
                <p:cNvSpPr>
                  <a:spLocks noChangeAspect="1" noChangeArrowheads="1"/>
                </p:cNvSpPr>
                <p:nvPr/>
              </p:nvSpPr>
              <p:spPr bwMode="auto">
                <a:xfrm>
                  <a:off x="3961"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2" name="Oval 154"/>
                <p:cNvSpPr>
                  <a:spLocks noChangeAspect="1" noChangeArrowheads="1"/>
                </p:cNvSpPr>
                <p:nvPr/>
              </p:nvSpPr>
              <p:spPr bwMode="auto">
                <a:xfrm>
                  <a:off x="3961" y="134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3" name="Oval 155"/>
                <p:cNvSpPr>
                  <a:spLocks noChangeAspect="1" noChangeArrowheads="1"/>
                </p:cNvSpPr>
                <p:nvPr/>
              </p:nvSpPr>
              <p:spPr bwMode="auto">
                <a:xfrm>
                  <a:off x="4167"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4" name="Oval 156"/>
                <p:cNvSpPr>
                  <a:spLocks noChangeAspect="1" noChangeArrowheads="1"/>
                </p:cNvSpPr>
                <p:nvPr/>
              </p:nvSpPr>
              <p:spPr bwMode="auto">
                <a:xfrm>
                  <a:off x="4075"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5" name="Oval 157"/>
                <p:cNvSpPr>
                  <a:spLocks noChangeAspect="1" noChangeArrowheads="1"/>
                </p:cNvSpPr>
                <p:nvPr/>
              </p:nvSpPr>
              <p:spPr bwMode="auto">
                <a:xfrm>
                  <a:off x="4555" y="148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6" name="Oval 158"/>
                <p:cNvSpPr>
                  <a:spLocks noChangeAspect="1" noChangeArrowheads="1"/>
                </p:cNvSpPr>
                <p:nvPr/>
              </p:nvSpPr>
              <p:spPr bwMode="auto">
                <a:xfrm>
                  <a:off x="4624"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7" name="Oval 159"/>
                <p:cNvSpPr>
                  <a:spLocks noChangeAspect="1" noChangeArrowheads="1"/>
                </p:cNvSpPr>
                <p:nvPr/>
              </p:nvSpPr>
              <p:spPr bwMode="auto">
                <a:xfrm>
                  <a:off x="4418"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8" name="Oval 160"/>
                <p:cNvSpPr>
                  <a:spLocks noChangeAspect="1" noChangeArrowheads="1"/>
                </p:cNvSpPr>
                <p:nvPr/>
              </p:nvSpPr>
              <p:spPr bwMode="auto">
                <a:xfrm>
                  <a:off x="3961"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9" name="Oval 161"/>
                <p:cNvSpPr>
                  <a:spLocks noChangeAspect="1" noChangeArrowheads="1"/>
                </p:cNvSpPr>
                <p:nvPr/>
              </p:nvSpPr>
              <p:spPr bwMode="auto">
                <a:xfrm>
                  <a:off x="446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0" name="Oval 162"/>
                <p:cNvSpPr>
                  <a:spLocks noChangeAspect="1" noChangeArrowheads="1"/>
                </p:cNvSpPr>
                <p:nvPr/>
              </p:nvSpPr>
              <p:spPr bwMode="auto">
                <a:xfrm>
                  <a:off x="4853" y="157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1" name="Oval 163"/>
                <p:cNvSpPr>
                  <a:spLocks noChangeAspect="1" noChangeArrowheads="1"/>
                </p:cNvSpPr>
                <p:nvPr/>
              </p:nvSpPr>
              <p:spPr bwMode="auto">
                <a:xfrm>
                  <a:off x="4190" y="64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2" name="Oval 164"/>
                <p:cNvSpPr>
                  <a:spLocks noChangeAspect="1" noChangeArrowheads="1"/>
                </p:cNvSpPr>
                <p:nvPr/>
              </p:nvSpPr>
              <p:spPr bwMode="auto">
                <a:xfrm>
                  <a:off x="4258"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3" name="Oval 165"/>
                <p:cNvSpPr>
                  <a:spLocks noChangeAspect="1" noChangeArrowheads="1"/>
                </p:cNvSpPr>
                <p:nvPr/>
              </p:nvSpPr>
              <p:spPr bwMode="auto">
                <a:xfrm>
                  <a:off x="37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4" name="Oval 166"/>
                <p:cNvSpPr>
                  <a:spLocks noChangeAspect="1" noChangeArrowheads="1"/>
                </p:cNvSpPr>
                <p:nvPr/>
              </p:nvSpPr>
              <p:spPr bwMode="auto">
                <a:xfrm>
                  <a:off x="446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5" name="Oval 167"/>
                <p:cNvSpPr>
                  <a:spLocks noChangeAspect="1" noChangeArrowheads="1"/>
                </p:cNvSpPr>
                <p:nvPr/>
              </p:nvSpPr>
              <p:spPr bwMode="auto">
                <a:xfrm>
                  <a:off x="4350" y="169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6" name="Oval 168"/>
                <p:cNvSpPr>
                  <a:spLocks noChangeAspect="1" noChangeArrowheads="1"/>
                </p:cNvSpPr>
                <p:nvPr/>
              </p:nvSpPr>
              <p:spPr bwMode="auto">
                <a:xfrm>
                  <a:off x="5401"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17" name="Group 169"/>
              <p:cNvGrpSpPr>
                <a:grpSpLocks noChangeAspect="1"/>
              </p:cNvGrpSpPr>
              <p:nvPr/>
            </p:nvGrpSpPr>
            <p:grpSpPr bwMode="auto">
              <a:xfrm>
                <a:off x="3504" y="432"/>
                <a:ext cx="1897" cy="1779"/>
                <a:chOff x="3504" y="432"/>
                <a:chExt cx="1897" cy="1779"/>
              </a:xfrm>
            </p:grpSpPr>
            <p:grpSp>
              <p:nvGrpSpPr>
                <p:cNvPr id="335018" name="Group 170"/>
                <p:cNvGrpSpPr>
                  <a:grpSpLocks noChangeAspect="1"/>
                </p:cNvGrpSpPr>
                <p:nvPr/>
              </p:nvGrpSpPr>
              <p:grpSpPr bwMode="auto">
                <a:xfrm>
                  <a:off x="3710" y="479"/>
                  <a:ext cx="1668" cy="1425"/>
                  <a:chOff x="3710" y="479"/>
                  <a:chExt cx="1668" cy="1425"/>
                </a:xfrm>
              </p:grpSpPr>
              <p:sp>
                <p:nvSpPr>
                  <p:cNvPr id="335019" name="Oval 171"/>
                  <p:cNvSpPr>
                    <a:spLocks noChangeAspect="1" noChangeArrowheads="1"/>
                  </p:cNvSpPr>
                  <p:nvPr/>
                </p:nvSpPr>
                <p:spPr bwMode="auto">
                  <a:xfrm>
                    <a:off x="375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0" name="Oval 172"/>
                  <p:cNvSpPr>
                    <a:spLocks noChangeAspect="1" noChangeArrowheads="1"/>
                  </p:cNvSpPr>
                  <p:nvPr/>
                </p:nvSpPr>
                <p:spPr bwMode="auto">
                  <a:xfrm>
                    <a:off x="4327" y="188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1" name="Oval 173"/>
                  <p:cNvSpPr>
                    <a:spLocks noChangeAspect="1" noChangeArrowheads="1"/>
                  </p:cNvSpPr>
                  <p:nvPr/>
                </p:nvSpPr>
                <p:spPr bwMode="auto">
                  <a:xfrm>
                    <a:off x="4281"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2" name="Oval 174"/>
                  <p:cNvSpPr>
                    <a:spLocks noChangeAspect="1" noChangeArrowheads="1"/>
                  </p:cNvSpPr>
                  <p:nvPr/>
                </p:nvSpPr>
                <p:spPr bwMode="auto">
                  <a:xfrm>
                    <a:off x="4213" y="1694"/>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3" name="Oval 175"/>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4" name="Oval 176"/>
                  <p:cNvSpPr>
                    <a:spLocks noChangeAspect="1" noChangeArrowheads="1"/>
                  </p:cNvSpPr>
                  <p:nvPr/>
                </p:nvSpPr>
                <p:spPr bwMode="auto">
                  <a:xfrm>
                    <a:off x="492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5" name="Oval 177"/>
                  <p:cNvSpPr>
                    <a:spLocks noChangeAspect="1" noChangeArrowheads="1"/>
                  </p:cNvSpPr>
                  <p:nvPr/>
                </p:nvSpPr>
                <p:spPr bwMode="auto">
                  <a:xfrm>
                    <a:off x="3710" y="71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6" name="Oval 178"/>
                  <p:cNvSpPr>
                    <a:spLocks noChangeAspect="1" noChangeArrowheads="1"/>
                  </p:cNvSpPr>
                  <p:nvPr/>
                </p:nvSpPr>
                <p:spPr bwMode="auto">
                  <a:xfrm>
                    <a:off x="4693" y="111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7" name="Oval 179"/>
                  <p:cNvSpPr>
                    <a:spLocks noChangeAspect="1" noChangeArrowheads="1"/>
                  </p:cNvSpPr>
                  <p:nvPr/>
                </p:nvSpPr>
                <p:spPr bwMode="auto">
                  <a:xfrm>
                    <a:off x="3801" y="82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8" name="Oval 180"/>
                  <p:cNvSpPr>
                    <a:spLocks noChangeAspect="1" noChangeArrowheads="1"/>
                  </p:cNvSpPr>
                  <p:nvPr/>
                </p:nvSpPr>
                <p:spPr bwMode="auto">
                  <a:xfrm>
                    <a:off x="4761" y="61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9" name="Oval 181"/>
                  <p:cNvSpPr>
                    <a:spLocks noChangeAspect="1" noChangeArrowheads="1"/>
                  </p:cNvSpPr>
                  <p:nvPr/>
                </p:nvSpPr>
                <p:spPr bwMode="auto">
                  <a:xfrm>
                    <a:off x="4464"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0" name="Oval 182"/>
                  <p:cNvSpPr>
                    <a:spLocks noChangeAspect="1" noChangeArrowheads="1"/>
                  </p:cNvSpPr>
                  <p:nvPr/>
                </p:nvSpPr>
                <p:spPr bwMode="auto">
                  <a:xfrm>
                    <a:off x="4875"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1" name="Oval 183"/>
                  <p:cNvSpPr>
                    <a:spLocks noChangeAspect="1" noChangeArrowheads="1"/>
                  </p:cNvSpPr>
                  <p:nvPr/>
                </p:nvSpPr>
                <p:spPr bwMode="auto">
                  <a:xfrm>
                    <a:off x="4830"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2" name="Oval 184"/>
                  <p:cNvSpPr>
                    <a:spLocks noChangeAspect="1" noChangeArrowheads="1"/>
                  </p:cNvSpPr>
                  <p:nvPr/>
                </p:nvSpPr>
                <p:spPr bwMode="auto">
                  <a:xfrm>
                    <a:off x="4213" y="92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3" name="Oval 185"/>
                  <p:cNvSpPr>
                    <a:spLocks noChangeAspect="1" noChangeArrowheads="1"/>
                  </p:cNvSpPr>
                  <p:nvPr/>
                </p:nvSpPr>
                <p:spPr bwMode="auto">
                  <a:xfrm>
                    <a:off x="4304"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4" name="Oval 186"/>
                  <p:cNvSpPr>
                    <a:spLocks noChangeAspect="1" noChangeArrowheads="1"/>
                  </p:cNvSpPr>
                  <p:nvPr/>
                </p:nvSpPr>
                <p:spPr bwMode="auto">
                  <a:xfrm>
                    <a:off x="4761" y="73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5" name="Oval 187"/>
                  <p:cNvSpPr>
                    <a:spLocks noChangeAspect="1" noChangeArrowheads="1"/>
                  </p:cNvSpPr>
                  <p:nvPr/>
                </p:nvSpPr>
                <p:spPr bwMode="auto">
                  <a:xfrm>
                    <a:off x="4715"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6" name="Oval 188"/>
                  <p:cNvSpPr>
                    <a:spLocks noChangeAspect="1" noChangeArrowheads="1"/>
                  </p:cNvSpPr>
                  <p:nvPr/>
                </p:nvSpPr>
                <p:spPr bwMode="auto">
                  <a:xfrm>
                    <a:off x="4533" y="479"/>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7" name="Oval 189"/>
                  <p:cNvSpPr>
                    <a:spLocks noChangeAspect="1" noChangeArrowheads="1"/>
                  </p:cNvSpPr>
                  <p:nvPr/>
                </p:nvSpPr>
                <p:spPr bwMode="auto">
                  <a:xfrm>
                    <a:off x="5355"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8" name="Oval 190"/>
                  <p:cNvSpPr>
                    <a:spLocks noChangeAspect="1" noChangeArrowheads="1"/>
                  </p:cNvSpPr>
                  <p:nvPr/>
                </p:nvSpPr>
                <p:spPr bwMode="auto">
                  <a:xfrm>
                    <a:off x="5035"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39" name="Group 191"/>
                <p:cNvGrpSpPr>
                  <a:grpSpLocks noChangeAspect="1"/>
                </p:cNvGrpSpPr>
                <p:nvPr/>
              </p:nvGrpSpPr>
              <p:grpSpPr bwMode="auto">
                <a:xfrm>
                  <a:off x="3504" y="432"/>
                  <a:ext cx="1897" cy="1779"/>
                  <a:chOff x="3504" y="432"/>
                  <a:chExt cx="1897" cy="1779"/>
                </a:xfrm>
              </p:grpSpPr>
              <p:grpSp>
                <p:nvGrpSpPr>
                  <p:cNvPr id="335040" name="Group 192"/>
                  <p:cNvGrpSpPr>
                    <a:grpSpLocks noChangeAspect="1"/>
                  </p:cNvGrpSpPr>
                  <p:nvPr/>
                </p:nvGrpSpPr>
                <p:grpSpPr bwMode="auto">
                  <a:xfrm>
                    <a:off x="4075" y="432"/>
                    <a:ext cx="1075" cy="1355"/>
                    <a:chOff x="4075" y="432"/>
                    <a:chExt cx="1075" cy="1355"/>
                  </a:xfrm>
                </p:grpSpPr>
                <p:sp>
                  <p:nvSpPr>
                    <p:cNvPr id="335041" name="Oval 193"/>
                    <p:cNvSpPr>
                      <a:spLocks noChangeAspect="1" noChangeArrowheads="1"/>
                    </p:cNvSpPr>
                    <p:nvPr/>
                  </p:nvSpPr>
                  <p:spPr bwMode="auto">
                    <a:xfrm>
                      <a:off x="4761" y="176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2" name="Oval 194"/>
                    <p:cNvSpPr>
                      <a:spLocks noChangeAspect="1" noChangeArrowheads="1"/>
                    </p:cNvSpPr>
                    <p:nvPr/>
                  </p:nvSpPr>
                  <p:spPr bwMode="auto">
                    <a:xfrm>
                      <a:off x="4533" y="143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3" name="Oval 195"/>
                    <p:cNvSpPr>
                      <a:spLocks noChangeAspect="1" noChangeArrowheads="1"/>
                    </p:cNvSpPr>
                    <p:nvPr/>
                  </p:nvSpPr>
                  <p:spPr bwMode="auto">
                    <a:xfrm>
                      <a:off x="4693" y="80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4" name="Oval 196"/>
                    <p:cNvSpPr>
                      <a:spLocks noChangeAspect="1" noChangeArrowheads="1"/>
                    </p:cNvSpPr>
                    <p:nvPr/>
                  </p:nvSpPr>
                  <p:spPr bwMode="auto">
                    <a:xfrm>
                      <a:off x="4555" y="68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5" name="Oval 197"/>
                    <p:cNvSpPr>
                      <a:spLocks noChangeAspect="1" noChangeArrowheads="1"/>
                    </p:cNvSpPr>
                    <p:nvPr/>
                  </p:nvSpPr>
                  <p:spPr bwMode="auto">
                    <a:xfrm>
                      <a:off x="5127"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6" name="Oval 198"/>
                    <p:cNvSpPr>
                      <a:spLocks noChangeAspect="1" noChangeArrowheads="1"/>
                    </p:cNvSpPr>
                    <p:nvPr/>
                  </p:nvSpPr>
                  <p:spPr bwMode="auto">
                    <a:xfrm>
                      <a:off x="4304"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7" name="Oval 199"/>
                    <p:cNvSpPr>
                      <a:spLocks noChangeAspect="1" noChangeArrowheads="1"/>
                    </p:cNvSpPr>
                    <p:nvPr/>
                  </p:nvSpPr>
                  <p:spPr bwMode="auto">
                    <a:xfrm>
                      <a:off x="4075"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8" name="Oval 200"/>
                    <p:cNvSpPr>
                      <a:spLocks noChangeAspect="1" noChangeArrowheads="1"/>
                    </p:cNvSpPr>
                    <p:nvPr/>
                  </p:nvSpPr>
                  <p:spPr bwMode="auto">
                    <a:xfrm>
                      <a:off x="4578" y="43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9" name="Oval 201"/>
                    <p:cNvSpPr>
                      <a:spLocks noChangeAspect="1" noChangeArrowheads="1"/>
                    </p:cNvSpPr>
                    <p:nvPr/>
                  </p:nvSpPr>
                  <p:spPr bwMode="auto">
                    <a:xfrm>
                      <a:off x="4464"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50" name="Group 202"/>
                  <p:cNvGrpSpPr>
                    <a:grpSpLocks noChangeAspect="1"/>
                  </p:cNvGrpSpPr>
                  <p:nvPr/>
                </p:nvGrpSpPr>
                <p:grpSpPr bwMode="auto">
                  <a:xfrm>
                    <a:off x="3550" y="502"/>
                    <a:ext cx="1463" cy="1613"/>
                    <a:chOff x="3550" y="502"/>
                    <a:chExt cx="1463" cy="1613"/>
                  </a:xfrm>
                </p:grpSpPr>
                <p:sp>
                  <p:nvSpPr>
                    <p:cNvPr id="335051" name="Oval 203"/>
                    <p:cNvSpPr>
                      <a:spLocks noChangeAspect="1" noChangeArrowheads="1"/>
                    </p:cNvSpPr>
                    <p:nvPr/>
                  </p:nvSpPr>
                  <p:spPr bwMode="auto">
                    <a:xfrm>
                      <a:off x="4235" y="190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2" name="Oval 204"/>
                    <p:cNvSpPr>
                      <a:spLocks noChangeAspect="1" noChangeArrowheads="1"/>
                    </p:cNvSpPr>
                    <p:nvPr/>
                  </p:nvSpPr>
                  <p:spPr bwMode="auto">
                    <a:xfrm>
                      <a:off x="4304" y="192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3" name="Oval 205"/>
                    <p:cNvSpPr>
                      <a:spLocks noChangeAspect="1" noChangeArrowheads="1"/>
                    </p:cNvSpPr>
                    <p:nvPr/>
                  </p:nvSpPr>
                  <p:spPr bwMode="auto">
                    <a:xfrm>
                      <a:off x="444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4" name="Oval 206"/>
                    <p:cNvSpPr>
                      <a:spLocks noChangeAspect="1" noChangeArrowheads="1"/>
                    </p:cNvSpPr>
                    <p:nvPr/>
                  </p:nvSpPr>
                  <p:spPr bwMode="auto">
                    <a:xfrm>
                      <a:off x="4258"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5" name="Oval 207"/>
                    <p:cNvSpPr>
                      <a:spLocks noChangeAspect="1" noChangeArrowheads="1"/>
                    </p:cNvSpPr>
                    <p:nvPr/>
                  </p:nvSpPr>
                  <p:spPr bwMode="auto">
                    <a:xfrm>
                      <a:off x="3870"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6" name="Oval 208"/>
                    <p:cNvSpPr>
                      <a:spLocks noChangeAspect="1" noChangeArrowheads="1"/>
                    </p:cNvSpPr>
                    <p:nvPr/>
                  </p:nvSpPr>
                  <p:spPr bwMode="auto">
                    <a:xfrm>
                      <a:off x="3573" y="712"/>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7" name="Oval 209"/>
                    <p:cNvSpPr>
                      <a:spLocks noChangeAspect="1" noChangeArrowheads="1"/>
                    </p:cNvSpPr>
                    <p:nvPr/>
                  </p:nvSpPr>
                  <p:spPr bwMode="auto">
                    <a:xfrm>
                      <a:off x="4738"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8" name="Oval 210"/>
                    <p:cNvSpPr>
                      <a:spLocks noChangeAspect="1" noChangeArrowheads="1"/>
                    </p:cNvSpPr>
                    <p:nvPr/>
                  </p:nvSpPr>
                  <p:spPr bwMode="auto">
                    <a:xfrm>
                      <a:off x="4921"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9" name="Oval 211"/>
                    <p:cNvSpPr>
                      <a:spLocks noChangeAspect="1" noChangeArrowheads="1"/>
                    </p:cNvSpPr>
                    <p:nvPr/>
                  </p:nvSpPr>
                  <p:spPr bwMode="auto">
                    <a:xfrm>
                      <a:off x="4441"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0" name="Oval 212"/>
                    <p:cNvSpPr>
                      <a:spLocks noChangeAspect="1" noChangeArrowheads="1"/>
                    </p:cNvSpPr>
                    <p:nvPr/>
                  </p:nvSpPr>
                  <p:spPr bwMode="auto">
                    <a:xfrm>
                      <a:off x="4510"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1" name="Oval 213"/>
                    <p:cNvSpPr>
                      <a:spLocks noChangeAspect="1" noChangeArrowheads="1"/>
                    </p:cNvSpPr>
                    <p:nvPr/>
                  </p:nvSpPr>
                  <p:spPr bwMode="auto">
                    <a:xfrm>
                      <a:off x="4190" y="2091"/>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2" name="Oval 214"/>
                    <p:cNvSpPr>
                      <a:spLocks noChangeAspect="1" noChangeArrowheads="1"/>
                    </p:cNvSpPr>
                    <p:nvPr/>
                  </p:nvSpPr>
                  <p:spPr bwMode="auto">
                    <a:xfrm>
                      <a:off x="4990" y="183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3" name="Oval 215"/>
                    <p:cNvSpPr>
                      <a:spLocks noChangeAspect="1" noChangeArrowheads="1"/>
                    </p:cNvSpPr>
                    <p:nvPr/>
                  </p:nvSpPr>
                  <p:spPr bwMode="auto">
                    <a:xfrm>
                      <a:off x="4327"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4" name="Oval 216"/>
                    <p:cNvSpPr>
                      <a:spLocks noChangeAspect="1" noChangeArrowheads="1"/>
                    </p:cNvSpPr>
                    <p:nvPr/>
                  </p:nvSpPr>
                  <p:spPr bwMode="auto">
                    <a:xfrm>
                      <a:off x="4007" y="139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5" name="Oval 217"/>
                    <p:cNvSpPr>
                      <a:spLocks noChangeAspect="1" noChangeArrowheads="1"/>
                    </p:cNvSpPr>
                    <p:nvPr/>
                  </p:nvSpPr>
                  <p:spPr bwMode="auto">
                    <a:xfrm>
                      <a:off x="3550"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66" name="Group 218"/>
                  <p:cNvGrpSpPr>
                    <a:grpSpLocks noChangeAspect="1"/>
                  </p:cNvGrpSpPr>
                  <p:nvPr/>
                </p:nvGrpSpPr>
                <p:grpSpPr bwMode="auto">
                  <a:xfrm>
                    <a:off x="3504" y="528"/>
                    <a:ext cx="1897" cy="1683"/>
                    <a:chOff x="3504" y="525"/>
                    <a:chExt cx="1897" cy="1683"/>
                  </a:xfrm>
                </p:grpSpPr>
                <p:sp>
                  <p:nvSpPr>
                    <p:cNvPr id="335067" name="Oval 219"/>
                    <p:cNvSpPr>
                      <a:spLocks noChangeAspect="1" noChangeArrowheads="1"/>
                    </p:cNvSpPr>
                    <p:nvPr/>
                  </p:nvSpPr>
                  <p:spPr bwMode="auto">
                    <a:xfrm>
                      <a:off x="3870" y="125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8" name="Oval 220"/>
                    <p:cNvSpPr>
                      <a:spLocks noChangeAspect="1" noChangeArrowheads="1"/>
                    </p:cNvSpPr>
                    <p:nvPr/>
                  </p:nvSpPr>
                  <p:spPr bwMode="auto">
                    <a:xfrm>
                      <a:off x="3915"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9" name="Oval 221"/>
                    <p:cNvSpPr>
                      <a:spLocks noChangeAspect="1" noChangeArrowheads="1"/>
                    </p:cNvSpPr>
                    <p:nvPr/>
                  </p:nvSpPr>
                  <p:spPr bwMode="auto">
                    <a:xfrm>
                      <a:off x="4167" y="195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0" name="Oval 222"/>
                    <p:cNvSpPr>
                      <a:spLocks noChangeAspect="1" noChangeArrowheads="1"/>
                    </p:cNvSpPr>
                    <p:nvPr/>
                  </p:nvSpPr>
                  <p:spPr bwMode="auto">
                    <a:xfrm>
                      <a:off x="4281" y="178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1" name="Oval 223"/>
                    <p:cNvSpPr>
                      <a:spLocks noChangeAspect="1" noChangeArrowheads="1"/>
                    </p:cNvSpPr>
                    <p:nvPr/>
                  </p:nvSpPr>
                  <p:spPr bwMode="auto">
                    <a:xfrm>
                      <a:off x="4304" y="206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2" name="Oval 224"/>
                    <p:cNvSpPr>
                      <a:spLocks noChangeAspect="1" noChangeArrowheads="1"/>
                    </p:cNvSpPr>
                    <p:nvPr/>
                  </p:nvSpPr>
                  <p:spPr bwMode="auto">
                    <a:xfrm>
                      <a:off x="4075" y="204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3" name="Oval 225"/>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4" name="Oval 226"/>
                    <p:cNvSpPr>
                      <a:spLocks noChangeAspect="1" noChangeArrowheads="1"/>
                    </p:cNvSpPr>
                    <p:nvPr/>
                  </p:nvSpPr>
                  <p:spPr bwMode="auto">
                    <a:xfrm>
                      <a:off x="464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5" name="Oval 227"/>
                    <p:cNvSpPr>
                      <a:spLocks noChangeAspect="1" noChangeArrowheads="1"/>
                    </p:cNvSpPr>
                    <p:nvPr/>
                  </p:nvSpPr>
                  <p:spPr bwMode="auto">
                    <a:xfrm>
                      <a:off x="494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6" name="Oval 228"/>
                    <p:cNvSpPr>
                      <a:spLocks noChangeAspect="1" noChangeArrowheads="1"/>
                    </p:cNvSpPr>
                    <p:nvPr/>
                  </p:nvSpPr>
                  <p:spPr bwMode="auto">
                    <a:xfrm>
                      <a:off x="4350"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7" name="Oval 229"/>
                    <p:cNvSpPr>
                      <a:spLocks noChangeAspect="1" noChangeArrowheads="1"/>
                    </p:cNvSpPr>
                    <p:nvPr/>
                  </p:nvSpPr>
                  <p:spPr bwMode="auto">
                    <a:xfrm>
                      <a:off x="382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8" name="Oval 230"/>
                    <p:cNvSpPr>
                      <a:spLocks noChangeAspect="1" noChangeArrowheads="1"/>
                    </p:cNvSpPr>
                    <p:nvPr/>
                  </p:nvSpPr>
                  <p:spPr bwMode="auto">
                    <a:xfrm>
                      <a:off x="4007" y="111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9" name="Oval 231"/>
                    <p:cNvSpPr>
                      <a:spLocks noChangeAspect="1" noChangeArrowheads="1"/>
                    </p:cNvSpPr>
                    <p:nvPr/>
                  </p:nvSpPr>
                  <p:spPr bwMode="auto">
                    <a:xfrm>
                      <a:off x="4030"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0" name="Oval 232"/>
                    <p:cNvSpPr>
                      <a:spLocks noChangeAspect="1" noChangeArrowheads="1"/>
                    </p:cNvSpPr>
                    <p:nvPr/>
                  </p:nvSpPr>
                  <p:spPr bwMode="auto">
                    <a:xfrm>
                      <a:off x="4258"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1" name="Oval 233"/>
                    <p:cNvSpPr>
                      <a:spLocks noChangeAspect="1" noChangeArrowheads="1"/>
                    </p:cNvSpPr>
                    <p:nvPr/>
                  </p:nvSpPr>
                  <p:spPr bwMode="auto">
                    <a:xfrm>
                      <a:off x="4624" y="122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2" name="Oval 234"/>
                    <p:cNvSpPr>
                      <a:spLocks noChangeAspect="1" noChangeArrowheads="1"/>
                    </p:cNvSpPr>
                    <p:nvPr/>
                  </p:nvSpPr>
                  <p:spPr bwMode="auto">
                    <a:xfrm>
                      <a:off x="4578"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3" name="Oval 235"/>
                    <p:cNvSpPr>
                      <a:spLocks noChangeAspect="1" noChangeArrowheads="1"/>
                    </p:cNvSpPr>
                    <p:nvPr/>
                  </p:nvSpPr>
                  <p:spPr bwMode="auto">
                    <a:xfrm>
                      <a:off x="3710"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4" name="Oval 236"/>
                    <p:cNvSpPr>
                      <a:spLocks noChangeAspect="1" noChangeArrowheads="1"/>
                    </p:cNvSpPr>
                    <p:nvPr/>
                  </p:nvSpPr>
                  <p:spPr bwMode="auto">
                    <a:xfrm>
                      <a:off x="4670" y="66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5" name="Oval 237"/>
                    <p:cNvSpPr>
                      <a:spLocks noChangeAspect="1" noChangeArrowheads="1"/>
                    </p:cNvSpPr>
                    <p:nvPr/>
                  </p:nvSpPr>
                  <p:spPr bwMode="auto">
                    <a:xfrm>
                      <a:off x="45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6" name="Oval 238"/>
                    <p:cNvSpPr>
                      <a:spLocks noChangeAspect="1" noChangeArrowheads="1"/>
                    </p:cNvSpPr>
                    <p:nvPr/>
                  </p:nvSpPr>
                  <p:spPr bwMode="auto">
                    <a:xfrm>
                      <a:off x="5104"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7" name="Oval 239"/>
                    <p:cNvSpPr>
                      <a:spLocks noChangeAspect="1" noChangeArrowheads="1"/>
                    </p:cNvSpPr>
                    <p:nvPr/>
                  </p:nvSpPr>
                  <p:spPr bwMode="auto">
                    <a:xfrm>
                      <a:off x="5081"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8" name="Oval 240"/>
                    <p:cNvSpPr>
                      <a:spLocks noChangeAspect="1" noChangeArrowheads="1"/>
                    </p:cNvSpPr>
                    <p:nvPr/>
                  </p:nvSpPr>
                  <p:spPr bwMode="auto">
                    <a:xfrm>
                      <a:off x="5378"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9" name="Oval 241"/>
                    <p:cNvSpPr>
                      <a:spLocks noChangeAspect="1" noChangeArrowheads="1"/>
                    </p:cNvSpPr>
                    <p:nvPr/>
                  </p:nvSpPr>
                  <p:spPr bwMode="auto">
                    <a:xfrm>
                      <a:off x="5333" y="94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0" name="Oval 242"/>
                    <p:cNvSpPr>
                      <a:spLocks noChangeAspect="1" noChangeArrowheads="1"/>
                    </p:cNvSpPr>
                    <p:nvPr/>
                  </p:nvSpPr>
                  <p:spPr bwMode="auto">
                    <a:xfrm>
                      <a:off x="4258" y="2185"/>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1" name="Oval 243"/>
                    <p:cNvSpPr>
                      <a:spLocks noChangeAspect="1" noChangeArrowheads="1"/>
                    </p:cNvSpPr>
                    <p:nvPr/>
                  </p:nvSpPr>
                  <p:spPr bwMode="auto">
                    <a:xfrm>
                      <a:off x="4030" y="75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2" name="Oval 244"/>
                    <p:cNvSpPr>
                      <a:spLocks noChangeAspect="1" noChangeArrowheads="1"/>
                    </p:cNvSpPr>
                    <p:nvPr/>
                  </p:nvSpPr>
                  <p:spPr bwMode="auto">
                    <a:xfrm>
                      <a:off x="3504" y="59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3" name="Oval 245"/>
                    <p:cNvSpPr>
                      <a:spLocks noChangeAspect="1" noChangeArrowheads="1"/>
                    </p:cNvSpPr>
                    <p:nvPr/>
                  </p:nvSpPr>
                  <p:spPr bwMode="auto">
                    <a:xfrm>
                      <a:off x="4533" y="132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4" name="Oval 246"/>
                    <p:cNvSpPr>
                      <a:spLocks noChangeAspect="1" noChangeArrowheads="1"/>
                    </p:cNvSpPr>
                    <p:nvPr/>
                  </p:nvSpPr>
                  <p:spPr bwMode="auto">
                    <a:xfrm>
                      <a:off x="4533" y="1086"/>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5" name="Oval 247"/>
                    <p:cNvSpPr>
                      <a:spLocks noChangeAspect="1" noChangeArrowheads="1"/>
                    </p:cNvSpPr>
                    <p:nvPr/>
                  </p:nvSpPr>
                  <p:spPr bwMode="auto">
                    <a:xfrm>
                      <a:off x="4578"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5096" name="Group 248"/>
          <p:cNvGrpSpPr>
            <a:grpSpLocks noChangeAspect="1"/>
          </p:cNvGrpSpPr>
          <p:nvPr/>
        </p:nvGrpSpPr>
        <p:grpSpPr bwMode="auto">
          <a:xfrm>
            <a:off x="2005013" y="1411288"/>
            <a:ext cx="6362700" cy="5324475"/>
            <a:chOff x="3168" y="288"/>
            <a:chExt cx="2352" cy="1968"/>
          </a:xfrm>
        </p:grpSpPr>
        <p:sp>
          <p:nvSpPr>
            <p:cNvPr id="335097" name="Rectangle 249"/>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5098" name="Group 250"/>
            <p:cNvGrpSpPr>
              <a:grpSpLocks noChangeAspect="1"/>
            </p:cNvGrpSpPr>
            <p:nvPr/>
          </p:nvGrpSpPr>
          <p:grpSpPr bwMode="auto">
            <a:xfrm>
              <a:off x="3618" y="783"/>
              <a:ext cx="1623" cy="911"/>
              <a:chOff x="3618" y="783"/>
              <a:chExt cx="1623" cy="911"/>
            </a:xfrm>
          </p:grpSpPr>
          <p:sp>
            <p:nvSpPr>
              <p:cNvPr id="335099" name="Oval 251"/>
              <p:cNvSpPr>
                <a:spLocks noChangeAspect="1" noChangeArrowheads="1"/>
              </p:cNvSpPr>
              <p:nvPr/>
            </p:nvSpPr>
            <p:spPr bwMode="auto">
              <a:xfrm>
                <a:off x="391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0" name="Oval 252"/>
              <p:cNvSpPr>
                <a:spLocks noChangeAspect="1" noChangeArrowheads="1"/>
              </p:cNvSpPr>
              <p:nvPr/>
            </p:nvSpPr>
            <p:spPr bwMode="auto">
              <a:xfrm>
                <a:off x="3870"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1" name="Oval 253"/>
              <p:cNvSpPr>
                <a:spLocks noChangeAspect="1" noChangeArrowheads="1"/>
              </p:cNvSpPr>
              <p:nvPr/>
            </p:nvSpPr>
            <p:spPr bwMode="auto">
              <a:xfrm>
                <a:off x="448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2" name="Oval 254"/>
              <p:cNvSpPr>
                <a:spLocks noChangeAspect="1" noChangeArrowheads="1"/>
              </p:cNvSpPr>
              <p:nvPr/>
            </p:nvSpPr>
            <p:spPr bwMode="auto">
              <a:xfrm>
                <a:off x="4121"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3" name="Oval 255"/>
              <p:cNvSpPr>
                <a:spLocks noChangeAspect="1" noChangeArrowheads="1"/>
              </p:cNvSpPr>
              <p:nvPr/>
            </p:nvSpPr>
            <p:spPr bwMode="auto">
              <a:xfrm>
                <a:off x="4030"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4" name="Oval 256"/>
              <p:cNvSpPr>
                <a:spLocks noChangeAspect="1" noChangeArrowheads="1"/>
              </p:cNvSpPr>
              <p:nvPr/>
            </p:nvSpPr>
            <p:spPr bwMode="auto">
              <a:xfrm>
                <a:off x="480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5" name="Oval 257"/>
              <p:cNvSpPr>
                <a:spLocks noChangeAspect="1" noChangeArrowheads="1"/>
              </p:cNvSpPr>
              <p:nvPr/>
            </p:nvSpPr>
            <p:spPr bwMode="auto">
              <a:xfrm>
                <a:off x="4624"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6" name="Oval 258"/>
              <p:cNvSpPr>
                <a:spLocks noChangeAspect="1" noChangeArrowheads="1"/>
              </p:cNvSpPr>
              <p:nvPr/>
            </p:nvSpPr>
            <p:spPr bwMode="auto">
              <a:xfrm>
                <a:off x="496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7" name="Oval 259"/>
              <p:cNvSpPr>
                <a:spLocks noChangeAspect="1" noChangeArrowheads="1"/>
              </p:cNvSpPr>
              <p:nvPr/>
            </p:nvSpPr>
            <p:spPr bwMode="auto">
              <a:xfrm>
                <a:off x="5218" y="94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8" name="Oval 260"/>
              <p:cNvSpPr>
                <a:spLocks noChangeAspect="1" noChangeArrowheads="1"/>
              </p:cNvSpPr>
              <p:nvPr/>
            </p:nvSpPr>
            <p:spPr bwMode="auto">
              <a:xfrm>
                <a:off x="4144"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9" name="Oval 261"/>
              <p:cNvSpPr>
                <a:spLocks noChangeAspect="1" noChangeArrowheads="1"/>
              </p:cNvSpPr>
              <p:nvPr/>
            </p:nvSpPr>
            <p:spPr bwMode="auto">
              <a:xfrm>
                <a:off x="4967"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0" name="Oval 262"/>
              <p:cNvSpPr>
                <a:spLocks noChangeAspect="1" noChangeArrowheads="1"/>
              </p:cNvSpPr>
              <p:nvPr/>
            </p:nvSpPr>
            <p:spPr bwMode="auto">
              <a:xfrm>
                <a:off x="3618"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1" name="Oval 263"/>
              <p:cNvSpPr>
                <a:spLocks noChangeAspect="1" noChangeArrowheads="1"/>
              </p:cNvSpPr>
              <p:nvPr/>
            </p:nvSpPr>
            <p:spPr bwMode="auto">
              <a:xfrm>
                <a:off x="3755"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2" name="Oval 264"/>
              <p:cNvSpPr>
                <a:spLocks noChangeAspect="1" noChangeArrowheads="1"/>
              </p:cNvSpPr>
              <p:nvPr/>
            </p:nvSpPr>
            <p:spPr bwMode="auto">
              <a:xfrm>
                <a:off x="3733" y="113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3" name="Oval 265"/>
              <p:cNvSpPr>
                <a:spLocks noChangeAspect="1" noChangeArrowheads="1"/>
              </p:cNvSpPr>
              <p:nvPr/>
            </p:nvSpPr>
            <p:spPr bwMode="auto">
              <a:xfrm>
                <a:off x="4121" y="141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4" name="Oval 266"/>
              <p:cNvSpPr>
                <a:spLocks noChangeAspect="1" noChangeArrowheads="1"/>
              </p:cNvSpPr>
              <p:nvPr/>
            </p:nvSpPr>
            <p:spPr bwMode="auto">
              <a:xfrm>
                <a:off x="4213" y="139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5" name="Oval 267"/>
              <p:cNvSpPr>
                <a:spLocks noChangeAspect="1" noChangeArrowheads="1"/>
              </p:cNvSpPr>
              <p:nvPr/>
            </p:nvSpPr>
            <p:spPr bwMode="auto">
              <a:xfrm>
                <a:off x="3641" y="78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16" name="Group 268"/>
            <p:cNvGrpSpPr>
              <a:grpSpLocks noChangeAspect="1"/>
            </p:cNvGrpSpPr>
            <p:nvPr/>
          </p:nvGrpSpPr>
          <p:grpSpPr bwMode="auto">
            <a:xfrm>
              <a:off x="3168" y="288"/>
              <a:ext cx="2352" cy="1968"/>
              <a:chOff x="3168" y="288"/>
              <a:chExt cx="2352" cy="1968"/>
            </a:xfrm>
          </p:grpSpPr>
          <p:sp>
            <p:nvSpPr>
              <p:cNvPr id="335117" name="Rectangle 269"/>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5118" name="Group 270"/>
              <p:cNvGrpSpPr>
                <a:grpSpLocks noChangeAspect="1"/>
              </p:cNvGrpSpPr>
              <p:nvPr/>
            </p:nvGrpSpPr>
            <p:grpSpPr bwMode="auto">
              <a:xfrm>
                <a:off x="3733" y="525"/>
                <a:ext cx="1691" cy="1239"/>
                <a:chOff x="3733" y="525"/>
                <a:chExt cx="1691" cy="1239"/>
              </a:xfrm>
            </p:grpSpPr>
            <p:sp>
              <p:nvSpPr>
                <p:cNvPr id="335119" name="Oval 271"/>
                <p:cNvSpPr>
                  <a:spLocks noChangeAspect="1" noChangeArrowheads="1"/>
                </p:cNvSpPr>
                <p:nvPr/>
              </p:nvSpPr>
              <p:spPr bwMode="auto">
                <a:xfrm>
                  <a:off x="3961"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0" name="Oval 272"/>
                <p:cNvSpPr>
                  <a:spLocks noChangeAspect="1" noChangeArrowheads="1"/>
                </p:cNvSpPr>
                <p:nvPr/>
              </p:nvSpPr>
              <p:spPr bwMode="auto">
                <a:xfrm>
                  <a:off x="3733" y="78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1" name="Oval 273"/>
                <p:cNvSpPr>
                  <a:spLocks noChangeAspect="1" noChangeArrowheads="1"/>
                </p:cNvSpPr>
                <p:nvPr/>
              </p:nvSpPr>
              <p:spPr bwMode="auto">
                <a:xfrm>
                  <a:off x="430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2" name="Oval 274"/>
                <p:cNvSpPr>
                  <a:spLocks noChangeAspect="1" noChangeArrowheads="1"/>
                </p:cNvSpPr>
                <p:nvPr/>
              </p:nvSpPr>
              <p:spPr bwMode="auto">
                <a:xfrm>
                  <a:off x="4578"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3" name="Oval 275"/>
                <p:cNvSpPr>
                  <a:spLocks noChangeAspect="1" noChangeArrowheads="1"/>
                </p:cNvSpPr>
                <p:nvPr/>
              </p:nvSpPr>
              <p:spPr bwMode="auto">
                <a:xfrm>
                  <a:off x="478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4" name="Oval 276"/>
                <p:cNvSpPr>
                  <a:spLocks noChangeAspect="1" noChangeArrowheads="1"/>
                </p:cNvSpPr>
                <p:nvPr/>
              </p:nvSpPr>
              <p:spPr bwMode="auto">
                <a:xfrm>
                  <a:off x="3961"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5" name="Oval 277"/>
                <p:cNvSpPr>
                  <a:spLocks noChangeAspect="1" noChangeArrowheads="1"/>
                </p:cNvSpPr>
                <p:nvPr/>
              </p:nvSpPr>
              <p:spPr bwMode="auto">
                <a:xfrm>
                  <a:off x="3961" y="134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6" name="Oval 278"/>
                <p:cNvSpPr>
                  <a:spLocks noChangeAspect="1" noChangeArrowheads="1"/>
                </p:cNvSpPr>
                <p:nvPr/>
              </p:nvSpPr>
              <p:spPr bwMode="auto">
                <a:xfrm>
                  <a:off x="4167"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7" name="Oval 279"/>
                <p:cNvSpPr>
                  <a:spLocks noChangeAspect="1" noChangeArrowheads="1"/>
                </p:cNvSpPr>
                <p:nvPr/>
              </p:nvSpPr>
              <p:spPr bwMode="auto">
                <a:xfrm>
                  <a:off x="4075"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8" name="Oval 280"/>
                <p:cNvSpPr>
                  <a:spLocks noChangeAspect="1" noChangeArrowheads="1"/>
                </p:cNvSpPr>
                <p:nvPr/>
              </p:nvSpPr>
              <p:spPr bwMode="auto">
                <a:xfrm>
                  <a:off x="4555" y="148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9" name="Oval 281"/>
                <p:cNvSpPr>
                  <a:spLocks noChangeAspect="1" noChangeArrowheads="1"/>
                </p:cNvSpPr>
                <p:nvPr/>
              </p:nvSpPr>
              <p:spPr bwMode="auto">
                <a:xfrm>
                  <a:off x="4624"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0" name="Oval 282"/>
                <p:cNvSpPr>
                  <a:spLocks noChangeAspect="1" noChangeArrowheads="1"/>
                </p:cNvSpPr>
                <p:nvPr/>
              </p:nvSpPr>
              <p:spPr bwMode="auto">
                <a:xfrm>
                  <a:off x="4418"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1" name="Oval 283"/>
                <p:cNvSpPr>
                  <a:spLocks noChangeAspect="1" noChangeArrowheads="1"/>
                </p:cNvSpPr>
                <p:nvPr/>
              </p:nvSpPr>
              <p:spPr bwMode="auto">
                <a:xfrm>
                  <a:off x="3961"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2" name="Oval 284"/>
                <p:cNvSpPr>
                  <a:spLocks noChangeAspect="1" noChangeArrowheads="1"/>
                </p:cNvSpPr>
                <p:nvPr/>
              </p:nvSpPr>
              <p:spPr bwMode="auto">
                <a:xfrm>
                  <a:off x="446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3" name="Oval 285"/>
                <p:cNvSpPr>
                  <a:spLocks noChangeAspect="1" noChangeArrowheads="1"/>
                </p:cNvSpPr>
                <p:nvPr/>
              </p:nvSpPr>
              <p:spPr bwMode="auto">
                <a:xfrm>
                  <a:off x="4853" y="157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4" name="Oval 286"/>
                <p:cNvSpPr>
                  <a:spLocks noChangeAspect="1" noChangeArrowheads="1"/>
                </p:cNvSpPr>
                <p:nvPr/>
              </p:nvSpPr>
              <p:spPr bwMode="auto">
                <a:xfrm>
                  <a:off x="4190" y="64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5" name="Oval 287"/>
                <p:cNvSpPr>
                  <a:spLocks noChangeAspect="1" noChangeArrowheads="1"/>
                </p:cNvSpPr>
                <p:nvPr/>
              </p:nvSpPr>
              <p:spPr bwMode="auto">
                <a:xfrm>
                  <a:off x="4258"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6" name="Oval 288"/>
                <p:cNvSpPr>
                  <a:spLocks noChangeAspect="1" noChangeArrowheads="1"/>
                </p:cNvSpPr>
                <p:nvPr/>
              </p:nvSpPr>
              <p:spPr bwMode="auto">
                <a:xfrm>
                  <a:off x="37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7" name="Oval 289"/>
                <p:cNvSpPr>
                  <a:spLocks noChangeAspect="1" noChangeArrowheads="1"/>
                </p:cNvSpPr>
                <p:nvPr/>
              </p:nvSpPr>
              <p:spPr bwMode="auto">
                <a:xfrm>
                  <a:off x="446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8" name="Oval 290"/>
                <p:cNvSpPr>
                  <a:spLocks noChangeAspect="1" noChangeArrowheads="1"/>
                </p:cNvSpPr>
                <p:nvPr/>
              </p:nvSpPr>
              <p:spPr bwMode="auto">
                <a:xfrm>
                  <a:off x="4350" y="169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9" name="Oval 291"/>
                <p:cNvSpPr>
                  <a:spLocks noChangeAspect="1" noChangeArrowheads="1"/>
                </p:cNvSpPr>
                <p:nvPr/>
              </p:nvSpPr>
              <p:spPr bwMode="auto">
                <a:xfrm>
                  <a:off x="5401"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40" name="Group 292"/>
              <p:cNvGrpSpPr>
                <a:grpSpLocks noChangeAspect="1"/>
              </p:cNvGrpSpPr>
              <p:nvPr/>
            </p:nvGrpSpPr>
            <p:grpSpPr bwMode="auto">
              <a:xfrm>
                <a:off x="3504" y="432"/>
                <a:ext cx="1897" cy="1779"/>
                <a:chOff x="3504" y="432"/>
                <a:chExt cx="1897" cy="1779"/>
              </a:xfrm>
            </p:grpSpPr>
            <p:grpSp>
              <p:nvGrpSpPr>
                <p:cNvPr id="335141" name="Group 293"/>
                <p:cNvGrpSpPr>
                  <a:grpSpLocks noChangeAspect="1"/>
                </p:cNvGrpSpPr>
                <p:nvPr/>
              </p:nvGrpSpPr>
              <p:grpSpPr bwMode="auto">
                <a:xfrm>
                  <a:off x="3710" y="479"/>
                  <a:ext cx="1668" cy="1425"/>
                  <a:chOff x="3710" y="479"/>
                  <a:chExt cx="1668" cy="1425"/>
                </a:xfrm>
              </p:grpSpPr>
              <p:sp>
                <p:nvSpPr>
                  <p:cNvPr id="335142" name="Oval 294"/>
                  <p:cNvSpPr>
                    <a:spLocks noChangeAspect="1" noChangeArrowheads="1"/>
                  </p:cNvSpPr>
                  <p:nvPr/>
                </p:nvSpPr>
                <p:spPr bwMode="auto">
                  <a:xfrm>
                    <a:off x="375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3" name="Oval 295"/>
                  <p:cNvSpPr>
                    <a:spLocks noChangeAspect="1" noChangeArrowheads="1"/>
                  </p:cNvSpPr>
                  <p:nvPr/>
                </p:nvSpPr>
                <p:spPr bwMode="auto">
                  <a:xfrm>
                    <a:off x="4327" y="188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4" name="Oval 296"/>
                  <p:cNvSpPr>
                    <a:spLocks noChangeAspect="1" noChangeArrowheads="1"/>
                  </p:cNvSpPr>
                  <p:nvPr/>
                </p:nvSpPr>
                <p:spPr bwMode="auto">
                  <a:xfrm>
                    <a:off x="4281"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5" name="Oval 297"/>
                  <p:cNvSpPr>
                    <a:spLocks noChangeAspect="1" noChangeArrowheads="1"/>
                  </p:cNvSpPr>
                  <p:nvPr/>
                </p:nvSpPr>
                <p:spPr bwMode="auto">
                  <a:xfrm>
                    <a:off x="4213" y="1694"/>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6" name="Oval 298"/>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7" name="Oval 299"/>
                  <p:cNvSpPr>
                    <a:spLocks noChangeAspect="1" noChangeArrowheads="1"/>
                  </p:cNvSpPr>
                  <p:nvPr/>
                </p:nvSpPr>
                <p:spPr bwMode="auto">
                  <a:xfrm>
                    <a:off x="492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8" name="Oval 300"/>
                  <p:cNvSpPr>
                    <a:spLocks noChangeAspect="1" noChangeArrowheads="1"/>
                  </p:cNvSpPr>
                  <p:nvPr/>
                </p:nvSpPr>
                <p:spPr bwMode="auto">
                  <a:xfrm>
                    <a:off x="3710" y="71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9" name="Oval 301"/>
                  <p:cNvSpPr>
                    <a:spLocks noChangeAspect="1" noChangeArrowheads="1"/>
                  </p:cNvSpPr>
                  <p:nvPr/>
                </p:nvSpPr>
                <p:spPr bwMode="auto">
                  <a:xfrm>
                    <a:off x="4693" y="111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0" name="Oval 302"/>
                  <p:cNvSpPr>
                    <a:spLocks noChangeAspect="1" noChangeArrowheads="1"/>
                  </p:cNvSpPr>
                  <p:nvPr/>
                </p:nvSpPr>
                <p:spPr bwMode="auto">
                  <a:xfrm>
                    <a:off x="3801" y="82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1" name="Oval 303"/>
                  <p:cNvSpPr>
                    <a:spLocks noChangeAspect="1" noChangeArrowheads="1"/>
                  </p:cNvSpPr>
                  <p:nvPr/>
                </p:nvSpPr>
                <p:spPr bwMode="auto">
                  <a:xfrm>
                    <a:off x="4761" y="61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2" name="Oval 304"/>
                  <p:cNvSpPr>
                    <a:spLocks noChangeAspect="1" noChangeArrowheads="1"/>
                  </p:cNvSpPr>
                  <p:nvPr/>
                </p:nvSpPr>
                <p:spPr bwMode="auto">
                  <a:xfrm>
                    <a:off x="4464"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3" name="Oval 305"/>
                  <p:cNvSpPr>
                    <a:spLocks noChangeAspect="1" noChangeArrowheads="1"/>
                  </p:cNvSpPr>
                  <p:nvPr/>
                </p:nvSpPr>
                <p:spPr bwMode="auto">
                  <a:xfrm>
                    <a:off x="4875"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4" name="Oval 306"/>
                  <p:cNvSpPr>
                    <a:spLocks noChangeAspect="1" noChangeArrowheads="1"/>
                  </p:cNvSpPr>
                  <p:nvPr/>
                </p:nvSpPr>
                <p:spPr bwMode="auto">
                  <a:xfrm>
                    <a:off x="4830"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5" name="Oval 307"/>
                  <p:cNvSpPr>
                    <a:spLocks noChangeAspect="1" noChangeArrowheads="1"/>
                  </p:cNvSpPr>
                  <p:nvPr/>
                </p:nvSpPr>
                <p:spPr bwMode="auto">
                  <a:xfrm>
                    <a:off x="4213" y="92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6" name="Oval 308"/>
                  <p:cNvSpPr>
                    <a:spLocks noChangeAspect="1" noChangeArrowheads="1"/>
                  </p:cNvSpPr>
                  <p:nvPr/>
                </p:nvSpPr>
                <p:spPr bwMode="auto">
                  <a:xfrm>
                    <a:off x="4304"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7" name="Oval 309"/>
                  <p:cNvSpPr>
                    <a:spLocks noChangeAspect="1" noChangeArrowheads="1"/>
                  </p:cNvSpPr>
                  <p:nvPr/>
                </p:nvSpPr>
                <p:spPr bwMode="auto">
                  <a:xfrm>
                    <a:off x="4761" y="73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8" name="Oval 310"/>
                  <p:cNvSpPr>
                    <a:spLocks noChangeAspect="1" noChangeArrowheads="1"/>
                  </p:cNvSpPr>
                  <p:nvPr/>
                </p:nvSpPr>
                <p:spPr bwMode="auto">
                  <a:xfrm>
                    <a:off x="4715"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9" name="Oval 311"/>
                  <p:cNvSpPr>
                    <a:spLocks noChangeAspect="1" noChangeArrowheads="1"/>
                  </p:cNvSpPr>
                  <p:nvPr/>
                </p:nvSpPr>
                <p:spPr bwMode="auto">
                  <a:xfrm>
                    <a:off x="4533" y="479"/>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0" name="Oval 312"/>
                  <p:cNvSpPr>
                    <a:spLocks noChangeAspect="1" noChangeArrowheads="1"/>
                  </p:cNvSpPr>
                  <p:nvPr/>
                </p:nvSpPr>
                <p:spPr bwMode="auto">
                  <a:xfrm>
                    <a:off x="5355"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1" name="Oval 313"/>
                  <p:cNvSpPr>
                    <a:spLocks noChangeAspect="1" noChangeArrowheads="1"/>
                  </p:cNvSpPr>
                  <p:nvPr/>
                </p:nvSpPr>
                <p:spPr bwMode="auto">
                  <a:xfrm>
                    <a:off x="5035"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62" name="Group 314"/>
                <p:cNvGrpSpPr>
                  <a:grpSpLocks noChangeAspect="1"/>
                </p:cNvGrpSpPr>
                <p:nvPr/>
              </p:nvGrpSpPr>
              <p:grpSpPr bwMode="auto">
                <a:xfrm>
                  <a:off x="3504" y="432"/>
                  <a:ext cx="1897" cy="1779"/>
                  <a:chOff x="3504" y="432"/>
                  <a:chExt cx="1897" cy="1779"/>
                </a:xfrm>
              </p:grpSpPr>
              <p:grpSp>
                <p:nvGrpSpPr>
                  <p:cNvPr id="335163" name="Group 315"/>
                  <p:cNvGrpSpPr>
                    <a:grpSpLocks noChangeAspect="1"/>
                  </p:cNvGrpSpPr>
                  <p:nvPr/>
                </p:nvGrpSpPr>
                <p:grpSpPr bwMode="auto">
                  <a:xfrm>
                    <a:off x="4075" y="432"/>
                    <a:ext cx="1075" cy="1355"/>
                    <a:chOff x="4075" y="432"/>
                    <a:chExt cx="1075" cy="1355"/>
                  </a:xfrm>
                </p:grpSpPr>
                <p:sp>
                  <p:nvSpPr>
                    <p:cNvPr id="335164" name="Oval 316"/>
                    <p:cNvSpPr>
                      <a:spLocks noChangeAspect="1" noChangeArrowheads="1"/>
                    </p:cNvSpPr>
                    <p:nvPr/>
                  </p:nvSpPr>
                  <p:spPr bwMode="auto">
                    <a:xfrm>
                      <a:off x="4761" y="176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5" name="Oval 317"/>
                    <p:cNvSpPr>
                      <a:spLocks noChangeAspect="1" noChangeArrowheads="1"/>
                    </p:cNvSpPr>
                    <p:nvPr/>
                  </p:nvSpPr>
                  <p:spPr bwMode="auto">
                    <a:xfrm>
                      <a:off x="4533" y="143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6" name="Oval 318"/>
                    <p:cNvSpPr>
                      <a:spLocks noChangeAspect="1" noChangeArrowheads="1"/>
                    </p:cNvSpPr>
                    <p:nvPr/>
                  </p:nvSpPr>
                  <p:spPr bwMode="auto">
                    <a:xfrm>
                      <a:off x="4693" y="80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7" name="Oval 319"/>
                    <p:cNvSpPr>
                      <a:spLocks noChangeAspect="1" noChangeArrowheads="1"/>
                    </p:cNvSpPr>
                    <p:nvPr/>
                  </p:nvSpPr>
                  <p:spPr bwMode="auto">
                    <a:xfrm>
                      <a:off x="4555" y="68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8" name="Oval 320"/>
                    <p:cNvSpPr>
                      <a:spLocks noChangeAspect="1" noChangeArrowheads="1"/>
                    </p:cNvSpPr>
                    <p:nvPr/>
                  </p:nvSpPr>
                  <p:spPr bwMode="auto">
                    <a:xfrm>
                      <a:off x="5127"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9" name="Oval 321"/>
                    <p:cNvSpPr>
                      <a:spLocks noChangeAspect="1" noChangeArrowheads="1"/>
                    </p:cNvSpPr>
                    <p:nvPr/>
                  </p:nvSpPr>
                  <p:spPr bwMode="auto">
                    <a:xfrm>
                      <a:off x="4304"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0" name="Oval 322"/>
                    <p:cNvSpPr>
                      <a:spLocks noChangeAspect="1" noChangeArrowheads="1"/>
                    </p:cNvSpPr>
                    <p:nvPr/>
                  </p:nvSpPr>
                  <p:spPr bwMode="auto">
                    <a:xfrm>
                      <a:off x="4075"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1" name="Oval 323"/>
                    <p:cNvSpPr>
                      <a:spLocks noChangeAspect="1" noChangeArrowheads="1"/>
                    </p:cNvSpPr>
                    <p:nvPr/>
                  </p:nvSpPr>
                  <p:spPr bwMode="auto">
                    <a:xfrm>
                      <a:off x="4578" y="43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2" name="Oval 324"/>
                    <p:cNvSpPr>
                      <a:spLocks noChangeAspect="1" noChangeArrowheads="1"/>
                    </p:cNvSpPr>
                    <p:nvPr/>
                  </p:nvSpPr>
                  <p:spPr bwMode="auto">
                    <a:xfrm>
                      <a:off x="4464"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73" name="Group 325"/>
                  <p:cNvGrpSpPr>
                    <a:grpSpLocks noChangeAspect="1"/>
                  </p:cNvGrpSpPr>
                  <p:nvPr/>
                </p:nvGrpSpPr>
                <p:grpSpPr bwMode="auto">
                  <a:xfrm>
                    <a:off x="3550" y="502"/>
                    <a:ext cx="1463" cy="1613"/>
                    <a:chOff x="3550" y="502"/>
                    <a:chExt cx="1463" cy="1613"/>
                  </a:xfrm>
                </p:grpSpPr>
                <p:sp>
                  <p:nvSpPr>
                    <p:cNvPr id="335174" name="Oval 326"/>
                    <p:cNvSpPr>
                      <a:spLocks noChangeAspect="1" noChangeArrowheads="1"/>
                    </p:cNvSpPr>
                    <p:nvPr/>
                  </p:nvSpPr>
                  <p:spPr bwMode="auto">
                    <a:xfrm>
                      <a:off x="4235" y="190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5" name="Oval 327"/>
                    <p:cNvSpPr>
                      <a:spLocks noChangeAspect="1" noChangeArrowheads="1"/>
                    </p:cNvSpPr>
                    <p:nvPr/>
                  </p:nvSpPr>
                  <p:spPr bwMode="auto">
                    <a:xfrm>
                      <a:off x="4304" y="192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6" name="Oval 328"/>
                    <p:cNvSpPr>
                      <a:spLocks noChangeAspect="1" noChangeArrowheads="1"/>
                    </p:cNvSpPr>
                    <p:nvPr/>
                  </p:nvSpPr>
                  <p:spPr bwMode="auto">
                    <a:xfrm>
                      <a:off x="444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7" name="Oval 329"/>
                    <p:cNvSpPr>
                      <a:spLocks noChangeAspect="1" noChangeArrowheads="1"/>
                    </p:cNvSpPr>
                    <p:nvPr/>
                  </p:nvSpPr>
                  <p:spPr bwMode="auto">
                    <a:xfrm>
                      <a:off x="4258"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8" name="Oval 330"/>
                    <p:cNvSpPr>
                      <a:spLocks noChangeAspect="1" noChangeArrowheads="1"/>
                    </p:cNvSpPr>
                    <p:nvPr/>
                  </p:nvSpPr>
                  <p:spPr bwMode="auto">
                    <a:xfrm>
                      <a:off x="3870"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9" name="Oval 331"/>
                    <p:cNvSpPr>
                      <a:spLocks noChangeAspect="1" noChangeArrowheads="1"/>
                    </p:cNvSpPr>
                    <p:nvPr/>
                  </p:nvSpPr>
                  <p:spPr bwMode="auto">
                    <a:xfrm>
                      <a:off x="3573" y="712"/>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0" name="Oval 332"/>
                    <p:cNvSpPr>
                      <a:spLocks noChangeAspect="1" noChangeArrowheads="1"/>
                    </p:cNvSpPr>
                    <p:nvPr/>
                  </p:nvSpPr>
                  <p:spPr bwMode="auto">
                    <a:xfrm>
                      <a:off x="4738"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1" name="Oval 333"/>
                    <p:cNvSpPr>
                      <a:spLocks noChangeAspect="1" noChangeArrowheads="1"/>
                    </p:cNvSpPr>
                    <p:nvPr/>
                  </p:nvSpPr>
                  <p:spPr bwMode="auto">
                    <a:xfrm>
                      <a:off x="4921"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2" name="Oval 334"/>
                    <p:cNvSpPr>
                      <a:spLocks noChangeAspect="1" noChangeArrowheads="1"/>
                    </p:cNvSpPr>
                    <p:nvPr/>
                  </p:nvSpPr>
                  <p:spPr bwMode="auto">
                    <a:xfrm>
                      <a:off x="4441"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3" name="Oval 335"/>
                    <p:cNvSpPr>
                      <a:spLocks noChangeAspect="1" noChangeArrowheads="1"/>
                    </p:cNvSpPr>
                    <p:nvPr/>
                  </p:nvSpPr>
                  <p:spPr bwMode="auto">
                    <a:xfrm>
                      <a:off x="4510"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4" name="Oval 336"/>
                    <p:cNvSpPr>
                      <a:spLocks noChangeAspect="1" noChangeArrowheads="1"/>
                    </p:cNvSpPr>
                    <p:nvPr/>
                  </p:nvSpPr>
                  <p:spPr bwMode="auto">
                    <a:xfrm>
                      <a:off x="4190" y="2091"/>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5" name="Oval 337"/>
                    <p:cNvSpPr>
                      <a:spLocks noChangeAspect="1" noChangeArrowheads="1"/>
                    </p:cNvSpPr>
                    <p:nvPr/>
                  </p:nvSpPr>
                  <p:spPr bwMode="auto">
                    <a:xfrm>
                      <a:off x="4990" y="183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6" name="Oval 338"/>
                    <p:cNvSpPr>
                      <a:spLocks noChangeAspect="1" noChangeArrowheads="1"/>
                    </p:cNvSpPr>
                    <p:nvPr/>
                  </p:nvSpPr>
                  <p:spPr bwMode="auto">
                    <a:xfrm>
                      <a:off x="4327"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7" name="Oval 339"/>
                    <p:cNvSpPr>
                      <a:spLocks noChangeAspect="1" noChangeArrowheads="1"/>
                    </p:cNvSpPr>
                    <p:nvPr/>
                  </p:nvSpPr>
                  <p:spPr bwMode="auto">
                    <a:xfrm>
                      <a:off x="4007" y="139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8" name="Oval 340"/>
                    <p:cNvSpPr>
                      <a:spLocks noChangeAspect="1" noChangeArrowheads="1"/>
                    </p:cNvSpPr>
                    <p:nvPr/>
                  </p:nvSpPr>
                  <p:spPr bwMode="auto">
                    <a:xfrm>
                      <a:off x="3550"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89" name="Group 341"/>
                  <p:cNvGrpSpPr>
                    <a:grpSpLocks noChangeAspect="1"/>
                  </p:cNvGrpSpPr>
                  <p:nvPr/>
                </p:nvGrpSpPr>
                <p:grpSpPr bwMode="auto">
                  <a:xfrm>
                    <a:off x="3504" y="528"/>
                    <a:ext cx="1897" cy="1683"/>
                    <a:chOff x="3504" y="525"/>
                    <a:chExt cx="1897" cy="1683"/>
                  </a:xfrm>
                </p:grpSpPr>
                <p:sp>
                  <p:nvSpPr>
                    <p:cNvPr id="335190" name="Oval 342"/>
                    <p:cNvSpPr>
                      <a:spLocks noChangeAspect="1" noChangeArrowheads="1"/>
                    </p:cNvSpPr>
                    <p:nvPr/>
                  </p:nvSpPr>
                  <p:spPr bwMode="auto">
                    <a:xfrm>
                      <a:off x="3870" y="125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1" name="Oval 343"/>
                    <p:cNvSpPr>
                      <a:spLocks noChangeAspect="1" noChangeArrowheads="1"/>
                    </p:cNvSpPr>
                    <p:nvPr/>
                  </p:nvSpPr>
                  <p:spPr bwMode="auto">
                    <a:xfrm>
                      <a:off x="3915"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2" name="Oval 344"/>
                    <p:cNvSpPr>
                      <a:spLocks noChangeAspect="1" noChangeArrowheads="1"/>
                    </p:cNvSpPr>
                    <p:nvPr/>
                  </p:nvSpPr>
                  <p:spPr bwMode="auto">
                    <a:xfrm>
                      <a:off x="4167" y="195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3" name="Oval 345"/>
                    <p:cNvSpPr>
                      <a:spLocks noChangeAspect="1" noChangeArrowheads="1"/>
                    </p:cNvSpPr>
                    <p:nvPr/>
                  </p:nvSpPr>
                  <p:spPr bwMode="auto">
                    <a:xfrm>
                      <a:off x="4281" y="178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4" name="Oval 346"/>
                    <p:cNvSpPr>
                      <a:spLocks noChangeAspect="1" noChangeArrowheads="1"/>
                    </p:cNvSpPr>
                    <p:nvPr/>
                  </p:nvSpPr>
                  <p:spPr bwMode="auto">
                    <a:xfrm>
                      <a:off x="4304" y="206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5" name="Oval 347"/>
                    <p:cNvSpPr>
                      <a:spLocks noChangeAspect="1" noChangeArrowheads="1"/>
                    </p:cNvSpPr>
                    <p:nvPr/>
                  </p:nvSpPr>
                  <p:spPr bwMode="auto">
                    <a:xfrm>
                      <a:off x="4075" y="204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6" name="Oval 348"/>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7" name="Oval 349"/>
                    <p:cNvSpPr>
                      <a:spLocks noChangeAspect="1" noChangeArrowheads="1"/>
                    </p:cNvSpPr>
                    <p:nvPr/>
                  </p:nvSpPr>
                  <p:spPr bwMode="auto">
                    <a:xfrm>
                      <a:off x="464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8" name="Oval 350"/>
                    <p:cNvSpPr>
                      <a:spLocks noChangeAspect="1" noChangeArrowheads="1"/>
                    </p:cNvSpPr>
                    <p:nvPr/>
                  </p:nvSpPr>
                  <p:spPr bwMode="auto">
                    <a:xfrm>
                      <a:off x="494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9" name="Oval 351"/>
                    <p:cNvSpPr>
                      <a:spLocks noChangeAspect="1" noChangeArrowheads="1"/>
                    </p:cNvSpPr>
                    <p:nvPr/>
                  </p:nvSpPr>
                  <p:spPr bwMode="auto">
                    <a:xfrm>
                      <a:off x="4350"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0" name="Oval 352"/>
                    <p:cNvSpPr>
                      <a:spLocks noChangeAspect="1" noChangeArrowheads="1"/>
                    </p:cNvSpPr>
                    <p:nvPr/>
                  </p:nvSpPr>
                  <p:spPr bwMode="auto">
                    <a:xfrm>
                      <a:off x="382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1" name="Oval 353"/>
                    <p:cNvSpPr>
                      <a:spLocks noChangeAspect="1" noChangeArrowheads="1"/>
                    </p:cNvSpPr>
                    <p:nvPr/>
                  </p:nvSpPr>
                  <p:spPr bwMode="auto">
                    <a:xfrm>
                      <a:off x="4007" y="111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2" name="Oval 354"/>
                    <p:cNvSpPr>
                      <a:spLocks noChangeAspect="1" noChangeArrowheads="1"/>
                    </p:cNvSpPr>
                    <p:nvPr/>
                  </p:nvSpPr>
                  <p:spPr bwMode="auto">
                    <a:xfrm>
                      <a:off x="4030"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3" name="Oval 355"/>
                    <p:cNvSpPr>
                      <a:spLocks noChangeAspect="1" noChangeArrowheads="1"/>
                    </p:cNvSpPr>
                    <p:nvPr/>
                  </p:nvSpPr>
                  <p:spPr bwMode="auto">
                    <a:xfrm>
                      <a:off x="4258"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4" name="Oval 356"/>
                    <p:cNvSpPr>
                      <a:spLocks noChangeAspect="1" noChangeArrowheads="1"/>
                    </p:cNvSpPr>
                    <p:nvPr/>
                  </p:nvSpPr>
                  <p:spPr bwMode="auto">
                    <a:xfrm>
                      <a:off x="4624" y="122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5" name="Oval 357"/>
                    <p:cNvSpPr>
                      <a:spLocks noChangeAspect="1" noChangeArrowheads="1"/>
                    </p:cNvSpPr>
                    <p:nvPr/>
                  </p:nvSpPr>
                  <p:spPr bwMode="auto">
                    <a:xfrm>
                      <a:off x="4578"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6" name="Oval 358"/>
                    <p:cNvSpPr>
                      <a:spLocks noChangeAspect="1" noChangeArrowheads="1"/>
                    </p:cNvSpPr>
                    <p:nvPr/>
                  </p:nvSpPr>
                  <p:spPr bwMode="auto">
                    <a:xfrm>
                      <a:off x="3710"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7" name="Oval 359"/>
                    <p:cNvSpPr>
                      <a:spLocks noChangeAspect="1" noChangeArrowheads="1"/>
                    </p:cNvSpPr>
                    <p:nvPr/>
                  </p:nvSpPr>
                  <p:spPr bwMode="auto">
                    <a:xfrm>
                      <a:off x="4670" y="66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8" name="Oval 360"/>
                    <p:cNvSpPr>
                      <a:spLocks noChangeAspect="1" noChangeArrowheads="1"/>
                    </p:cNvSpPr>
                    <p:nvPr/>
                  </p:nvSpPr>
                  <p:spPr bwMode="auto">
                    <a:xfrm>
                      <a:off x="45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9" name="Oval 361"/>
                    <p:cNvSpPr>
                      <a:spLocks noChangeAspect="1" noChangeArrowheads="1"/>
                    </p:cNvSpPr>
                    <p:nvPr/>
                  </p:nvSpPr>
                  <p:spPr bwMode="auto">
                    <a:xfrm>
                      <a:off x="5104"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0" name="Oval 362"/>
                    <p:cNvSpPr>
                      <a:spLocks noChangeAspect="1" noChangeArrowheads="1"/>
                    </p:cNvSpPr>
                    <p:nvPr/>
                  </p:nvSpPr>
                  <p:spPr bwMode="auto">
                    <a:xfrm>
                      <a:off x="5081"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1" name="Oval 363"/>
                    <p:cNvSpPr>
                      <a:spLocks noChangeAspect="1" noChangeArrowheads="1"/>
                    </p:cNvSpPr>
                    <p:nvPr/>
                  </p:nvSpPr>
                  <p:spPr bwMode="auto">
                    <a:xfrm>
                      <a:off x="5378"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2" name="Oval 364"/>
                    <p:cNvSpPr>
                      <a:spLocks noChangeAspect="1" noChangeArrowheads="1"/>
                    </p:cNvSpPr>
                    <p:nvPr/>
                  </p:nvSpPr>
                  <p:spPr bwMode="auto">
                    <a:xfrm>
                      <a:off x="5333" y="94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3" name="Oval 365"/>
                    <p:cNvSpPr>
                      <a:spLocks noChangeAspect="1" noChangeArrowheads="1"/>
                    </p:cNvSpPr>
                    <p:nvPr/>
                  </p:nvSpPr>
                  <p:spPr bwMode="auto">
                    <a:xfrm>
                      <a:off x="4258" y="2185"/>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4" name="Oval 366"/>
                    <p:cNvSpPr>
                      <a:spLocks noChangeAspect="1" noChangeArrowheads="1"/>
                    </p:cNvSpPr>
                    <p:nvPr/>
                  </p:nvSpPr>
                  <p:spPr bwMode="auto">
                    <a:xfrm>
                      <a:off x="4030" y="75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5" name="Oval 367"/>
                    <p:cNvSpPr>
                      <a:spLocks noChangeAspect="1" noChangeArrowheads="1"/>
                    </p:cNvSpPr>
                    <p:nvPr/>
                  </p:nvSpPr>
                  <p:spPr bwMode="auto">
                    <a:xfrm>
                      <a:off x="3504" y="59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6" name="Oval 368"/>
                    <p:cNvSpPr>
                      <a:spLocks noChangeAspect="1" noChangeArrowheads="1"/>
                    </p:cNvSpPr>
                    <p:nvPr/>
                  </p:nvSpPr>
                  <p:spPr bwMode="auto">
                    <a:xfrm>
                      <a:off x="4533" y="132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7" name="Oval 369"/>
                    <p:cNvSpPr>
                      <a:spLocks noChangeAspect="1" noChangeArrowheads="1"/>
                    </p:cNvSpPr>
                    <p:nvPr/>
                  </p:nvSpPr>
                  <p:spPr bwMode="auto">
                    <a:xfrm>
                      <a:off x="4533" y="1086"/>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8" name="Oval 370"/>
                    <p:cNvSpPr>
                      <a:spLocks noChangeAspect="1" noChangeArrowheads="1"/>
                    </p:cNvSpPr>
                    <p:nvPr/>
                  </p:nvSpPr>
                  <p:spPr bwMode="auto">
                    <a:xfrm>
                      <a:off x="4578"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5219" name="Group 371"/>
          <p:cNvGrpSpPr>
            <a:grpSpLocks noChangeAspect="1"/>
          </p:cNvGrpSpPr>
          <p:nvPr/>
        </p:nvGrpSpPr>
        <p:grpSpPr bwMode="auto">
          <a:xfrm>
            <a:off x="1244600" y="227013"/>
            <a:ext cx="6853238" cy="6200775"/>
            <a:chOff x="1056" y="288"/>
            <a:chExt cx="4032" cy="3648"/>
          </a:xfrm>
        </p:grpSpPr>
        <p:sp>
          <p:nvSpPr>
            <p:cNvPr id="335220" name="Oval 372"/>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1" name="Oval 373"/>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2" name="Oval 374"/>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3" name="Oval 375"/>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4" name="Oval 376"/>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5" name="Oval 377"/>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6" name="Oval 378"/>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7" name="Oval 379"/>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8" name="Oval 380"/>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9" name="Oval 381"/>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0" name="Oval 382"/>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1" name="Oval 383"/>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2" name="Oval 384"/>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3" name="Oval 385"/>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4" name="Oval 386"/>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5" name="Oval 387"/>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6" name="Oval 388"/>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7" name="Oval 389"/>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8" name="Oval 390"/>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9" name="Oval 391"/>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0" name="Oval 392"/>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1" name="Oval 393"/>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2" name="Oval 394"/>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3" name="Oval 395"/>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4" name="Oval 396"/>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5" name="Oval 397"/>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6" name="Oval 398"/>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7" name="Oval 399"/>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8" name="Oval 400"/>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9" name="Oval 401"/>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0" name="Oval 402"/>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1" name="Oval 403"/>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2" name="Oval 404"/>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3" name="Oval 405"/>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4" name="Oval 406"/>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5" name="Oval 407"/>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6" name="Oval 408"/>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7" name="Oval 409"/>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8" name="Oval 410"/>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9" name="Oval 411"/>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0" name="Oval 412"/>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1" name="Oval 413"/>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2" name="Oval 414"/>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3" name="Oval 415"/>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4" name="Oval 416"/>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5" name="Oval 417"/>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6" name="Oval 418"/>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7" name="Oval 419"/>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8" name="Oval 420"/>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9" name="Oval 421"/>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0" name="Oval 422"/>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1" name="Oval 423"/>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2" name="Oval 424"/>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3" name="Oval 425"/>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4" name="Oval 426"/>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5" name="Oval 427"/>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6" name="Oval 428"/>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7" name="Oval 429"/>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8" name="Oval 430"/>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9" name="Oval 431"/>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0" name="Oval 432"/>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1" name="Oval 433"/>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2" name="Oval 434"/>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3" name="Oval 435"/>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4" name="Oval 436"/>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5" name="Oval 437"/>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6" name="Oval 438"/>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7" name="Oval 439"/>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8" name="Oval 440"/>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9" name="Oval 441"/>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0" name="Oval 442"/>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1" name="Oval 443"/>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2" name="Oval 444"/>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3" name="Oval 445"/>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4" name="Oval 446"/>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5" name="Oval 447"/>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6" name="Oval 448"/>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7" name="Oval 449"/>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8" name="Oval 450"/>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9" name="Oval 451"/>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0" name="Oval 452"/>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1" name="Oval 453"/>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2" name="Oval 454"/>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3" name="Oval 455"/>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4" name="Oval 456"/>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5" name="Oval 457"/>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6" name="Oval 458"/>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7" name="Oval 459"/>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8" name="Oval 460"/>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9" name="Oval 461"/>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0" name="Oval 462"/>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1" name="Oval 463"/>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2" name="Oval 464"/>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3" name="Oval 465"/>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4" name="Oval 466"/>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5" name="Oval 467"/>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6" name="Oval 468"/>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7" name="Oval 469"/>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8" name="Oval 470"/>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9" name="Oval 471"/>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0" name="Oval 472"/>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1" name="Oval 473"/>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2" name="Oval 474"/>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3" name="Oval 475"/>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4" name="Oval 476"/>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5" name="Oval 477"/>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6" name="Oval 478"/>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7" name="Oval 479"/>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8" name="Oval 480"/>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9" name="Oval 481"/>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30" name="Oval 482"/>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4"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102815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1000"/>
                                        <p:tgtEl>
                                          <p:spTgt spid="334850"/>
                                        </p:tgtEl>
                                        <p:attrNameLst>
                                          <p:attrName>ppt_w</p:attrName>
                                        </p:attrNameLst>
                                      </p:cBhvr>
                                      <p:tavLst>
                                        <p:tav tm="0">
                                          <p:val>
                                            <p:strVal val="ppt_w"/>
                                          </p:val>
                                        </p:tav>
                                        <p:tav tm="100000">
                                          <p:val>
                                            <p:strVal val="4/3*ppt_w"/>
                                          </p:val>
                                        </p:tav>
                                      </p:tavLst>
                                    </p:anim>
                                    <p:anim calcmode="lin" valueType="num">
                                      <p:cBhvr>
                                        <p:cTn id="7" dur="1000"/>
                                        <p:tgtEl>
                                          <p:spTgt spid="334850"/>
                                        </p:tgtEl>
                                        <p:attrNameLst>
                                          <p:attrName>ppt_h</p:attrName>
                                        </p:attrNameLst>
                                      </p:cBhvr>
                                      <p:tavLst>
                                        <p:tav tm="0">
                                          <p:val>
                                            <p:strVal val="ppt_h"/>
                                          </p:val>
                                        </p:tav>
                                        <p:tav tm="100000">
                                          <p:val>
                                            <p:strVal val="4/3*ppt_h"/>
                                          </p:val>
                                        </p:tav>
                                      </p:tavLst>
                                    </p:anim>
                                    <p:set>
                                      <p:cBhvr>
                                        <p:cTn id="8" dur="1" fill="hold">
                                          <p:stCondLst>
                                            <p:cond delay="999"/>
                                          </p:stCondLst>
                                        </p:cTn>
                                        <p:tgtEl>
                                          <p:spTgt spid="334850"/>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1000" fill="hold"/>
                                        <p:tgtEl>
                                          <p:spTgt spid="334850"/>
                                        </p:tgtEl>
                                        <p:attrNameLst>
                                          <p:attrName>ppt_x</p:attrName>
                                          <p:attrName>ppt_y</p:attrName>
                                        </p:attrNameLst>
                                      </p:cBhvr>
                                      <p:rCtr x="-5208" y="0"/>
                                    </p:animMotion>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334973"/>
                                        </p:tgtEl>
                                        <p:attrNameLst>
                                          <p:attrName>style.visibility</p:attrName>
                                        </p:attrNameLst>
                                      </p:cBhvr>
                                      <p:to>
                                        <p:strVal val="visible"/>
                                      </p:to>
                                    </p:set>
                                  </p:childTnLst>
                                </p:cTn>
                              </p:par>
                            </p:childTnLst>
                          </p:cTn>
                        </p:par>
                        <p:par>
                          <p:cTn id="14" fill="hold" nodeType="afterGroup">
                            <p:stCondLst>
                              <p:cond delay="1000"/>
                            </p:stCondLst>
                            <p:childTnLst>
                              <p:par>
                                <p:cTn id="15" presetID="23" presetClass="exit" presetSubtype="272" fill="hold" nodeType="afterEffect">
                                  <p:stCondLst>
                                    <p:cond delay="0"/>
                                  </p:stCondLst>
                                  <p:childTnLst>
                                    <p:anim calcmode="lin" valueType="num">
                                      <p:cBhvr>
                                        <p:cTn id="16" dur="1000"/>
                                        <p:tgtEl>
                                          <p:spTgt spid="334973"/>
                                        </p:tgtEl>
                                        <p:attrNameLst>
                                          <p:attrName>ppt_w</p:attrName>
                                        </p:attrNameLst>
                                      </p:cBhvr>
                                      <p:tavLst>
                                        <p:tav tm="0">
                                          <p:val>
                                            <p:strVal val="ppt_w"/>
                                          </p:val>
                                        </p:tav>
                                        <p:tav tm="100000">
                                          <p:val>
                                            <p:strVal val="4/3*ppt_w"/>
                                          </p:val>
                                        </p:tav>
                                      </p:tavLst>
                                    </p:anim>
                                    <p:anim calcmode="lin" valueType="num">
                                      <p:cBhvr>
                                        <p:cTn id="17" dur="1000"/>
                                        <p:tgtEl>
                                          <p:spTgt spid="334973"/>
                                        </p:tgtEl>
                                        <p:attrNameLst>
                                          <p:attrName>ppt_h</p:attrName>
                                        </p:attrNameLst>
                                      </p:cBhvr>
                                      <p:tavLst>
                                        <p:tav tm="0">
                                          <p:val>
                                            <p:strVal val="ppt_h"/>
                                          </p:val>
                                        </p:tav>
                                        <p:tav tm="100000">
                                          <p:val>
                                            <p:strVal val="4/3*ppt_h"/>
                                          </p:val>
                                        </p:tav>
                                      </p:tavLst>
                                    </p:anim>
                                    <p:set>
                                      <p:cBhvr>
                                        <p:cTn id="18" dur="1" fill="hold">
                                          <p:stCondLst>
                                            <p:cond delay="999"/>
                                          </p:stCondLst>
                                        </p:cTn>
                                        <p:tgtEl>
                                          <p:spTgt spid="334973"/>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1000" fill="hold"/>
                                        <p:tgtEl>
                                          <p:spTgt spid="334973"/>
                                        </p:tgtEl>
                                        <p:attrNameLst>
                                          <p:attrName>ppt_x</p:attrName>
                                          <p:attrName>ppt_y</p:attrName>
                                        </p:attrNameLst>
                                      </p:cBhvr>
                                      <p:rCtr x="-3750" y="0"/>
                                    </p:animMotion>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0"/>
                                          </p:stCondLst>
                                        </p:cTn>
                                        <p:tgtEl>
                                          <p:spTgt spid="335096"/>
                                        </p:tgtEl>
                                        <p:attrNameLst>
                                          <p:attrName>style.visibility</p:attrName>
                                        </p:attrNameLst>
                                      </p:cBhvr>
                                      <p:to>
                                        <p:strVal val="visible"/>
                                      </p:to>
                                    </p:set>
                                  </p:childTnLst>
                                </p:cTn>
                              </p:par>
                            </p:childTnLst>
                          </p:cTn>
                        </p:par>
                        <p:par>
                          <p:cTn id="24" fill="hold" nodeType="afterGroup">
                            <p:stCondLst>
                              <p:cond delay="2000"/>
                            </p:stCondLst>
                            <p:childTnLst>
                              <p:par>
                                <p:cTn id="25" presetID="23" presetClass="exit" presetSubtype="272" fill="hold" nodeType="afterEffect">
                                  <p:stCondLst>
                                    <p:cond delay="0"/>
                                  </p:stCondLst>
                                  <p:childTnLst>
                                    <p:anim calcmode="lin" valueType="num">
                                      <p:cBhvr>
                                        <p:cTn id="26" dur="1000"/>
                                        <p:tgtEl>
                                          <p:spTgt spid="335096"/>
                                        </p:tgtEl>
                                        <p:attrNameLst>
                                          <p:attrName>ppt_w</p:attrName>
                                        </p:attrNameLst>
                                      </p:cBhvr>
                                      <p:tavLst>
                                        <p:tav tm="0">
                                          <p:val>
                                            <p:strVal val="ppt_w"/>
                                          </p:val>
                                        </p:tav>
                                        <p:tav tm="100000">
                                          <p:val>
                                            <p:strVal val="4/3*ppt_w"/>
                                          </p:val>
                                        </p:tav>
                                      </p:tavLst>
                                    </p:anim>
                                    <p:anim calcmode="lin" valueType="num">
                                      <p:cBhvr>
                                        <p:cTn id="27" dur="1000"/>
                                        <p:tgtEl>
                                          <p:spTgt spid="335096"/>
                                        </p:tgtEl>
                                        <p:attrNameLst>
                                          <p:attrName>ppt_h</p:attrName>
                                        </p:attrNameLst>
                                      </p:cBhvr>
                                      <p:tavLst>
                                        <p:tav tm="0">
                                          <p:val>
                                            <p:strVal val="ppt_h"/>
                                          </p:val>
                                        </p:tav>
                                        <p:tav tm="100000">
                                          <p:val>
                                            <p:strVal val="4/3*ppt_h"/>
                                          </p:val>
                                        </p:tav>
                                      </p:tavLst>
                                    </p:anim>
                                    <p:set>
                                      <p:cBhvr>
                                        <p:cTn id="28" dur="1" fill="hold">
                                          <p:stCondLst>
                                            <p:cond delay="999"/>
                                          </p:stCondLst>
                                        </p:cTn>
                                        <p:tgtEl>
                                          <p:spTgt spid="335096"/>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1000" fill="hold"/>
                                        <p:tgtEl>
                                          <p:spTgt spid="335096"/>
                                        </p:tgtEl>
                                        <p:attrNameLst>
                                          <p:attrName>ppt_x</p:attrName>
                                          <p:attrName>ppt_y</p:attrName>
                                        </p:attrNameLst>
                                      </p:cBhvr>
                                      <p:rCtr x="-5833" y="0"/>
                                    </p:animMotion>
                                  </p:childTnLst>
                                </p:cTn>
                              </p:par>
                            </p:childTnLst>
                          </p:cTn>
                        </p:par>
                        <p:par>
                          <p:cTn id="31" fill="hold" nodeType="afterGroup">
                            <p:stCondLst>
                              <p:cond delay="3000"/>
                            </p:stCondLst>
                            <p:childTnLst>
                              <p:par>
                                <p:cTn id="32" presetID="1" presetClass="entr" presetSubtype="0" fill="hold" nodeType="afterEffect">
                                  <p:stCondLst>
                                    <p:cond delay="0"/>
                                  </p:stCondLst>
                                  <p:childTnLst>
                                    <p:set>
                                      <p:cBhvr>
                                        <p:cTn id="33" dur="1" fill="hold">
                                          <p:stCondLst>
                                            <p:cond delay="0"/>
                                          </p:stCondLst>
                                        </p:cTn>
                                        <p:tgtEl>
                                          <p:spTgt spid="335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lide Number Placeholder 2"/>
          <p:cNvSpPr>
            <a:spLocks noGrp="1"/>
          </p:cNvSpPr>
          <p:nvPr>
            <p:ph type="sldNum" sz="quarter" idx="4294967295"/>
          </p:nvPr>
        </p:nvSpPr>
        <p:spPr>
          <a:xfrm>
            <a:off x="3276600" y="6477000"/>
            <a:ext cx="2133600" cy="365125"/>
          </a:xfrm>
          <a:prstGeom prst="rect">
            <a:avLst/>
          </a:prstGeom>
        </p:spPr>
        <p:txBody>
          <a:bodyPr/>
          <a:lstStyle/>
          <a:p>
            <a:fld id="{1D987892-9117-C045-A565-4690B9324FCC}" type="slidenum">
              <a:rPr lang="en-US" altLang="en-US"/>
              <a:pPr/>
              <a:t>8</a:t>
            </a:fld>
            <a:endParaRPr lang="en-US" altLang="en-US"/>
          </a:p>
        </p:txBody>
      </p:sp>
      <p:grpSp>
        <p:nvGrpSpPr>
          <p:cNvPr id="336898" name="Group 2"/>
          <p:cNvGrpSpPr>
            <a:grpSpLocks/>
          </p:cNvGrpSpPr>
          <p:nvPr/>
        </p:nvGrpSpPr>
        <p:grpSpPr bwMode="auto">
          <a:xfrm>
            <a:off x="1898650" y="879475"/>
            <a:ext cx="5627688" cy="4813300"/>
            <a:chOff x="1196" y="554"/>
            <a:chExt cx="3545" cy="3032"/>
          </a:xfrm>
        </p:grpSpPr>
        <p:grpSp>
          <p:nvGrpSpPr>
            <p:cNvPr id="336899" name="Group 3"/>
            <p:cNvGrpSpPr>
              <a:grpSpLocks/>
            </p:cNvGrpSpPr>
            <p:nvPr/>
          </p:nvGrpSpPr>
          <p:grpSpPr bwMode="auto">
            <a:xfrm>
              <a:off x="1761" y="1222"/>
              <a:ext cx="2055" cy="1491"/>
              <a:chOff x="1761" y="1222"/>
              <a:chExt cx="2055" cy="1491"/>
            </a:xfrm>
          </p:grpSpPr>
          <p:sp>
            <p:nvSpPr>
              <p:cNvPr id="336900" name="Line 4"/>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1" name="Line 5"/>
              <p:cNvSpPr>
                <a:spLocks noChangeAspect="1" noChangeShapeType="1"/>
              </p:cNvSpPr>
              <p:nvPr/>
            </p:nvSpPr>
            <p:spPr bwMode="auto">
              <a:xfrm flipV="1">
                <a:off x="2737" y="1274"/>
                <a:ext cx="1079" cy="6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2" name="Line 6"/>
              <p:cNvSpPr>
                <a:spLocks noChangeAspect="1" noChangeShapeType="1"/>
              </p:cNvSpPr>
              <p:nvPr/>
            </p:nvSpPr>
            <p:spPr bwMode="auto">
              <a:xfrm>
                <a:off x="2737" y="1942"/>
                <a:ext cx="154"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03" name="Group 7"/>
            <p:cNvGrpSpPr>
              <a:grpSpLocks/>
            </p:cNvGrpSpPr>
            <p:nvPr/>
          </p:nvGrpSpPr>
          <p:grpSpPr bwMode="auto">
            <a:xfrm>
              <a:off x="1196" y="657"/>
              <a:ext cx="1181" cy="1336"/>
              <a:chOff x="1196" y="657"/>
              <a:chExt cx="1181" cy="1336"/>
            </a:xfrm>
          </p:grpSpPr>
          <p:sp>
            <p:nvSpPr>
              <p:cNvPr id="336904" name="Line 8"/>
              <p:cNvSpPr>
                <a:spLocks noChangeAspect="1" noChangeShapeType="1"/>
              </p:cNvSpPr>
              <p:nvPr/>
            </p:nvSpPr>
            <p:spPr bwMode="auto">
              <a:xfrm>
                <a:off x="1812" y="1274"/>
                <a:ext cx="565" cy="1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5" name="Line 9"/>
              <p:cNvSpPr>
                <a:spLocks noChangeAspect="1" noChangeShapeType="1"/>
              </p:cNvSpPr>
              <p:nvPr/>
            </p:nvSpPr>
            <p:spPr bwMode="auto">
              <a:xfrm>
                <a:off x="1196" y="657"/>
                <a:ext cx="616" cy="61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6" name="Line 10"/>
              <p:cNvSpPr>
                <a:spLocks noChangeAspect="1" noChangeShapeType="1"/>
              </p:cNvSpPr>
              <p:nvPr/>
            </p:nvSpPr>
            <p:spPr bwMode="auto">
              <a:xfrm flipH="1">
                <a:off x="1555" y="1274"/>
                <a:ext cx="257" cy="7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07" name="Group 11"/>
            <p:cNvGrpSpPr>
              <a:grpSpLocks/>
            </p:cNvGrpSpPr>
            <p:nvPr/>
          </p:nvGrpSpPr>
          <p:grpSpPr bwMode="auto">
            <a:xfrm>
              <a:off x="3405" y="554"/>
              <a:ext cx="1336" cy="1182"/>
              <a:chOff x="3405" y="554"/>
              <a:chExt cx="1336" cy="1182"/>
            </a:xfrm>
          </p:grpSpPr>
          <p:sp>
            <p:nvSpPr>
              <p:cNvPr id="336908" name="Line 12"/>
              <p:cNvSpPr>
                <a:spLocks noChangeAspect="1" noChangeShapeType="1"/>
              </p:cNvSpPr>
              <p:nvPr/>
            </p:nvSpPr>
            <p:spPr bwMode="auto">
              <a:xfrm>
                <a:off x="3405" y="554"/>
                <a:ext cx="411"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9" name="Line 13"/>
              <p:cNvSpPr>
                <a:spLocks noChangeAspect="1" noChangeShapeType="1"/>
              </p:cNvSpPr>
              <p:nvPr/>
            </p:nvSpPr>
            <p:spPr bwMode="auto">
              <a:xfrm>
                <a:off x="3816" y="1274"/>
                <a:ext cx="925"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0" name="Line 14"/>
              <p:cNvSpPr>
                <a:spLocks noChangeAspect="1" noChangeShapeType="1"/>
              </p:cNvSpPr>
              <p:nvPr/>
            </p:nvSpPr>
            <p:spPr bwMode="auto">
              <a:xfrm flipV="1">
                <a:off x="3508" y="1274"/>
                <a:ext cx="308" cy="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11" name="Group 15"/>
            <p:cNvGrpSpPr>
              <a:grpSpLocks/>
            </p:cNvGrpSpPr>
            <p:nvPr/>
          </p:nvGrpSpPr>
          <p:grpSpPr bwMode="auto">
            <a:xfrm>
              <a:off x="2429" y="2456"/>
              <a:ext cx="1336" cy="1130"/>
              <a:chOff x="2429" y="2456"/>
              <a:chExt cx="1336" cy="1130"/>
            </a:xfrm>
          </p:grpSpPr>
          <p:sp>
            <p:nvSpPr>
              <p:cNvPr id="336912" name="Line 16"/>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3" name="Line 17"/>
              <p:cNvSpPr>
                <a:spLocks noChangeAspect="1" noChangeShapeType="1"/>
              </p:cNvSpPr>
              <p:nvPr/>
            </p:nvSpPr>
            <p:spPr bwMode="auto">
              <a:xfrm flipV="1">
                <a:off x="2429" y="2764"/>
                <a:ext cx="462" cy="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4" name="Line 18"/>
              <p:cNvSpPr>
                <a:spLocks noChangeAspect="1" noChangeShapeType="1"/>
              </p:cNvSpPr>
              <p:nvPr/>
            </p:nvSpPr>
            <p:spPr bwMode="auto">
              <a:xfrm>
                <a:off x="2583" y="2456"/>
                <a:ext cx="308"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36915" name="Group 19"/>
          <p:cNvGrpSpPr>
            <a:grpSpLocks/>
          </p:cNvGrpSpPr>
          <p:nvPr/>
        </p:nvGrpSpPr>
        <p:grpSpPr bwMode="auto">
          <a:xfrm>
            <a:off x="2795588" y="1939925"/>
            <a:ext cx="3262312" cy="2366963"/>
            <a:chOff x="1761" y="1222"/>
            <a:chExt cx="2055" cy="1491"/>
          </a:xfrm>
        </p:grpSpPr>
        <p:sp>
          <p:nvSpPr>
            <p:cNvPr id="336916" name="Line 20"/>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7" name="Line 21"/>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8" name="Line 22"/>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19" name="Group 23"/>
          <p:cNvGrpSpPr>
            <a:grpSpLocks/>
          </p:cNvGrpSpPr>
          <p:nvPr/>
        </p:nvGrpSpPr>
        <p:grpSpPr bwMode="auto">
          <a:xfrm>
            <a:off x="1898650" y="1042988"/>
            <a:ext cx="1874838" cy="2120900"/>
            <a:chOff x="1196" y="657"/>
            <a:chExt cx="1181" cy="1336"/>
          </a:xfrm>
        </p:grpSpPr>
        <p:sp>
          <p:nvSpPr>
            <p:cNvPr id="336920" name="Line 24"/>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1" name="Line 25"/>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2" name="Line 26"/>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23" name="Group 27"/>
          <p:cNvGrpSpPr>
            <a:grpSpLocks/>
          </p:cNvGrpSpPr>
          <p:nvPr/>
        </p:nvGrpSpPr>
        <p:grpSpPr bwMode="auto">
          <a:xfrm>
            <a:off x="5405438" y="879475"/>
            <a:ext cx="2120900" cy="1876425"/>
            <a:chOff x="3405" y="554"/>
            <a:chExt cx="1336" cy="1182"/>
          </a:xfrm>
        </p:grpSpPr>
        <p:sp>
          <p:nvSpPr>
            <p:cNvPr id="336924" name="Line 28"/>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5" name="Line 29"/>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6" name="Line 30"/>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27" name="Group 31"/>
          <p:cNvGrpSpPr>
            <a:grpSpLocks/>
          </p:cNvGrpSpPr>
          <p:nvPr/>
        </p:nvGrpSpPr>
        <p:grpSpPr bwMode="auto">
          <a:xfrm>
            <a:off x="3856038" y="3898900"/>
            <a:ext cx="2120900" cy="1793875"/>
            <a:chOff x="2429" y="2456"/>
            <a:chExt cx="1336" cy="1130"/>
          </a:xfrm>
        </p:grpSpPr>
        <p:sp>
          <p:nvSpPr>
            <p:cNvPr id="336928" name="Line 32"/>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9" name="Line 33"/>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30" name="Line 34"/>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31" name="Group 35"/>
          <p:cNvGrpSpPr>
            <a:grpSpLocks noChangeAspect="1"/>
          </p:cNvGrpSpPr>
          <p:nvPr/>
        </p:nvGrpSpPr>
        <p:grpSpPr bwMode="auto">
          <a:xfrm>
            <a:off x="1244600" y="227013"/>
            <a:ext cx="6853238" cy="6200775"/>
            <a:chOff x="1056" y="288"/>
            <a:chExt cx="4032" cy="3648"/>
          </a:xfrm>
        </p:grpSpPr>
        <p:sp>
          <p:nvSpPr>
            <p:cNvPr id="336932" name="Oval 36"/>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3" name="Oval 37"/>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4" name="Oval 38"/>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5" name="Oval 39"/>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6" name="Oval 40"/>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7" name="Oval 41"/>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8" name="Oval 42"/>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9" name="Oval 43"/>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0" name="Oval 44"/>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1" name="Oval 45"/>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2" name="Oval 46"/>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3" name="Oval 47"/>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4" name="Oval 48"/>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5" name="Oval 49"/>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6" name="Oval 50"/>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7" name="Oval 51"/>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8" name="Oval 52"/>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9" name="Oval 53"/>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0" name="Oval 54"/>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1" name="Oval 55"/>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2" name="Oval 56"/>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3" name="Oval 57"/>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4" name="Oval 58"/>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5" name="Oval 59"/>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6" name="Oval 60"/>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7" name="Oval 61"/>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8" name="Oval 62"/>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9" name="Oval 63"/>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0" name="Oval 64"/>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1" name="Oval 65"/>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2" name="Oval 66"/>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3" name="Oval 67"/>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4" name="Oval 68"/>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5" name="Oval 69"/>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6" name="Oval 70"/>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7" name="Oval 71"/>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8" name="Oval 72"/>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9" name="Oval 73"/>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0" name="Oval 74"/>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1" name="Oval 75"/>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2" name="Oval 76"/>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3" name="Oval 77"/>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4" name="Oval 78"/>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5" name="Oval 79"/>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6" name="Oval 80"/>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7" name="Oval 81"/>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8" name="Oval 82"/>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9" name="Oval 83"/>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0" name="Oval 84"/>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1" name="Oval 85"/>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2" name="Oval 86"/>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3" name="Oval 87"/>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4" name="Oval 88"/>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5" name="Oval 89"/>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6" name="Oval 90"/>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7" name="Oval 91"/>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8" name="Oval 92"/>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9" name="Oval 93"/>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0" name="Oval 94"/>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1" name="Oval 95"/>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2" name="Oval 96"/>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3" name="Oval 97"/>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4" name="Oval 98"/>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5" name="Oval 99"/>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6" name="Oval 100"/>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7" name="Oval 101"/>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8" name="Oval 102"/>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9" name="Oval 103"/>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0" name="Oval 104"/>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1" name="Oval 105"/>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2" name="Oval 106"/>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3" name="Oval 107"/>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4" name="Oval 108"/>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5" name="Oval 109"/>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6" name="Oval 110"/>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7" name="Oval 111"/>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8" name="Oval 112"/>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9" name="Oval 113"/>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0" name="Oval 114"/>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1" name="Oval 115"/>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2" name="Oval 116"/>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3" name="Oval 117"/>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4" name="Oval 118"/>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5" name="Oval 119"/>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6" name="Oval 120"/>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7" name="Oval 121"/>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8" name="Oval 122"/>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9" name="Oval 123"/>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0" name="Oval 124"/>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1" name="Oval 125"/>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2" name="Oval 126"/>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3" name="Oval 127"/>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4" name="Oval 128"/>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5" name="Oval 129"/>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6" name="Oval 130"/>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7" name="Oval 131"/>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8" name="Oval 132"/>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9" name="Oval 133"/>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0" name="Oval 134"/>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1" name="Oval 135"/>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2" name="Oval 136"/>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3" name="Oval 137"/>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4" name="Oval 138"/>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5" name="Oval 139"/>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6" name="Oval 140"/>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7" name="Oval 141"/>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8" name="Oval 142"/>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9" name="Oval 143"/>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0" name="Oval 144"/>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1" name="Oval 145"/>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2" name="Oval 146"/>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7043" name="Group 147"/>
          <p:cNvGrpSpPr>
            <a:grpSpLocks noChangeAspect="1"/>
          </p:cNvGrpSpPr>
          <p:nvPr/>
        </p:nvGrpSpPr>
        <p:grpSpPr bwMode="auto">
          <a:xfrm>
            <a:off x="1652588" y="390525"/>
            <a:ext cx="5384800" cy="4486275"/>
            <a:chOff x="864" y="192"/>
            <a:chExt cx="3168" cy="2640"/>
          </a:xfrm>
        </p:grpSpPr>
        <p:sp>
          <p:nvSpPr>
            <p:cNvPr id="337044"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45"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46"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37047" name="AutoShape 151"/>
          <p:cNvSpPr>
            <a:spLocks noChangeAspect="1" noChangeArrowheads="1"/>
          </p:cNvSpPr>
          <p:nvPr/>
        </p:nvSpPr>
        <p:spPr bwMode="auto">
          <a:xfrm>
            <a:off x="4800600" y="3886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8" name="AutoShape 152"/>
          <p:cNvSpPr>
            <a:spLocks noChangeAspect="1" noChangeArrowheads="1"/>
          </p:cNvSpPr>
          <p:nvPr/>
        </p:nvSpPr>
        <p:spPr bwMode="auto">
          <a:xfrm>
            <a:off x="4876800" y="45720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9" name="AutoShape 153"/>
          <p:cNvSpPr>
            <a:spLocks noChangeAspect="1" noChangeArrowheads="1"/>
          </p:cNvSpPr>
          <p:nvPr/>
        </p:nvSpPr>
        <p:spPr bwMode="auto">
          <a:xfrm>
            <a:off x="3886200" y="62484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0" name="AutoShape 154"/>
          <p:cNvSpPr>
            <a:spLocks noChangeAspect="1" noChangeArrowheads="1"/>
          </p:cNvSpPr>
          <p:nvPr/>
        </p:nvSpPr>
        <p:spPr bwMode="auto">
          <a:xfrm>
            <a:off x="5029200" y="1828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1" name="AutoShape 155"/>
          <p:cNvSpPr>
            <a:spLocks noChangeAspect="1" noChangeArrowheads="1"/>
          </p:cNvSpPr>
          <p:nvPr/>
        </p:nvSpPr>
        <p:spPr bwMode="auto">
          <a:xfrm>
            <a:off x="6248400" y="2057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2" name="AutoShape 156"/>
          <p:cNvSpPr>
            <a:spLocks noChangeAspect="1" noChangeArrowheads="1"/>
          </p:cNvSpPr>
          <p:nvPr/>
        </p:nvSpPr>
        <p:spPr bwMode="auto">
          <a:xfrm>
            <a:off x="5715000" y="13716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3" name="AutoShape 157"/>
          <p:cNvSpPr>
            <a:spLocks noChangeAspect="1" noChangeArrowheads="1"/>
          </p:cNvSpPr>
          <p:nvPr/>
        </p:nvSpPr>
        <p:spPr bwMode="auto">
          <a:xfrm>
            <a:off x="2971800" y="2514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4" name="AutoShape 158"/>
          <p:cNvSpPr>
            <a:spLocks noChangeAspect="1" noChangeArrowheads="1"/>
          </p:cNvSpPr>
          <p:nvPr/>
        </p:nvSpPr>
        <p:spPr bwMode="auto">
          <a:xfrm>
            <a:off x="3048000" y="12954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5" name="AutoShape 159"/>
          <p:cNvSpPr>
            <a:spLocks noChangeAspect="1" noChangeArrowheads="1"/>
          </p:cNvSpPr>
          <p:nvPr/>
        </p:nvSpPr>
        <p:spPr bwMode="auto">
          <a:xfrm>
            <a:off x="1676400" y="1371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6" name="AutoShape 160"/>
          <p:cNvSpPr>
            <a:spLocks noChangeAspect="1" noChangeArrowheads="1"/>
          </p:cNvSpPr>
          <p:nvPr/>
        </p:nvSpPr>
        <p:spPr bwMode="auto">
          <a:xfrm>
            <a:off x="4027488" y="333216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7" name="AutoShape 161"/>
          <p:cNvSpPr>
            <a:spLocks noChangeAspect="1" noChangeArrowheads="1"/>
          </p:cNvSpPr>
          <p:nvPr/>
        </p:nvSpPr>
        <p:spPr bwMode="auto">
          <a:xfrm>
            <a:off x="5599113" y="714375"/>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8" name="AutoShape 162"/>
          <p:cNvSpPr>
            <a:spLocks noChangeAspect="1" noChangeArrowheads="1"/>
          </p:cNvSpPr>
          <p:nvPr/>
        </p:nvSpPr>
        <p:spPr bwMode="auto">
          <a:xfrm>
            <a:off x="3946525" y="2338388"/>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7059" name="Group 163"/>
          <p:cNvGrpSpPr>
            <a:grpSpLocks/>
          </p:cNvGrpSpPr>
          <p:nvPr/>
        </p:nvGrpSpPr>
        <p:grpSpPr bwMode="auto">
          <a:xfrm>
            <a:off x="511175" y="390525"/>
            <a:ext cx="3262313" cy="2855913"/>
            <a:chOff x="322" y="246"/>
            <a:chExt cx="2055" cy="1799"/>
          </a:xfrm>
        </p:grpSpPr>
        <p:sp>
          <p:nvSpPr>
            <p:cNvPr id="337060" name="Line 164"/>
            <p:cNvSpPr>
              <a:spLocks noChangeAspect="1" noChangeShapeType="1"/>
            </p:cNvSpPr>
            <p:nvPr/>
          </p:nvSpPr>
          <p:spPr bwMode="auto">
            <a:xfrm flipV="1">
              <a:off x="322" y="1274"/>
              <a:ext cx="1233" cy="30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1" name="Line 165"/>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2" name="Line 166"/>
            <p:cNvSpPr>
              <a:spLocks noChangeAspect="1" noChangeShapeType="1"/>
            </p:cNvSpPr>
            <p:nvPr/>
          </p:nvSpPr>
          <p:spPr bwMode="auto">
            <a:xfrm flipH="1">
              <a:off x="1555" y="246"/>
              <a:ext cx="822" cy="102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7063" name="Group 167"/>
          <p:cNvGrpSpPr>
            <a:grpSpLocks/>
          </p:cNvGrpSpPr>
          <p:nvPr/>
        </p:nvGrpSpPr>
        <p:grpSpPr bwMode="auto">
          <a:xfrm>
            <a:off x="4344988" y="390525"/>
            <a:ext cx="2936875" cy="3752850"/>
            <a:chOff x="2737" y="246"/>
            <a:chExt cx="1850" cy="2364"/>
          </a:xfrm>
        </p:grpSpPr>
        <p:sp>
          <p:nvSpPr>
            <p:cNvPr id="337064" name="Line 168"/>
            <p:cNvSpPr>
              <a:spLocks noChangeAspect="1" noChangeShapeType="1"/>
            </p:cNvSpPr>
            <p:nvPr/>
          </p:nvSpPr>
          <p:spPr bwMode="auto">
            <a:xfrm flipV="1">
              <a:off x="2737" y="1017"/>
              <a:ext cx="1285" cy="10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5" name="Line 169"/>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6" name="Line 170"/>
            <p:cNvSpPr>
              <a:spLocks noChangeAspect="1" noChangeShapeType="1"/>
            </p:cNvSpPr>
            <p:nvPr/>
          </p:nvSpPr>
          <p:spPr bwMode="auto">
            <a:xfrm flipH="1">
              <a:off x="4022" y="246"/>
              <a:ext cx="565" cy="77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7067" name="Group 171"/>
          <p:cNvGrpSpPr>
            <a:grpSpLocks/>
          </p:cNvGrpSpPr>
          <p:nvPr/>
        </p:nvGrpSpPr>
        <p:grpSpPr bwMode="auto">
          <a:xfrm>
            <a:off x="1816100" y="3327400"/>
            <a:ext cx="3833813" cy="2773363"/>
            <a:chOff x="1144" y="2096"/>
            <a:chExt cx="2415" cy="1747"/>
          </a:xfrm>
        </p:grpSpPr>
        <p:sp>
          <p:nvSpPr>
            <p:cNvPr id="337068" name="Line 172"/>
            <p:cNvSpPr>
              <a:spLocks noChangeAspect="1" noChangeShapeType="1"/>
            </p:cNvSpPr>
            <p:nvPr/>
          </p:nvSpPr>
          <p:spPr bwMode="auto">
            <a:xfrm>
              <a:off x="2994" y="3021"/>
              <a:ext cx="565" cy="82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9" name="Line 173"/>
            <p:cNvSpPr>
              <a:spLocks noChangeAspect="1" noChangeShapeType="1"/>
            </p:cNvSpPr>
            <p:nvPr/>
          </p:nvSpPr>
          <p:spPr bwMode="auto">
            <a:xfrm>
              <a:off x="1144" y="2969"/>
              <a:ext cx="1850" cy="5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70" name="Line 174"/>
            <p:cNvSpPr>
              <a:spLocks noChangeAspect="1" noChangeShapeType="1"/>
            </p:cNvSpPr>
            <p:nvPr/>
          </p:nvSpPr>
          <p:spPr bwMode="auto">
            <a:xfrm flipH="1">
              <a:off x="2994" y="2096"/>
              <a:ext cx="360" cy="925"/>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37071" name="AutoShape 175"/>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250804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056"/>
                                        </p:tgtEl>
                                        <p:attrNameLst>
                                          <p:attrName>style.visibility</p:attrName>
                                        </p:attrNameLst>
                                      </p:cBhvr>
                                      <p:to>
                                        <p:strVal val="visible"/>
                                      </p:to>
                                    </p:set>
                                    <p:animEffect transition="in" filter="dissolve">
                                      <p:cBhvr>
                                        <p:cTn id="7" dur="500"/>
                                        <p:tgtEl>
                                          <p:spTgt spid="3370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057"/>
                                        </p:tgtEl>
                                        <p:attrNameLst>
                                          <p:attrName>style.visibility</p:attrName>
                                        </p:attrNameLst>
                                      </p:cBhvr>
                                      <p:to>
                                        <p:strVal val="visible"/>
                                      </p:to>
                                    </p:set>
                                    <p:animEffect transition="in" filter="dissolve">
                                      <p:cBhvr>
                                        <p:cTn id="10" dur="500"/>
                                        <p:tgtEl>
                                          <p:spTgt spid="3370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7058"/>
                                        </p:tgtEl>
                                        <p:attrNameLst>
                                          <p:attrName>style.visibility</p:attrName>
                                        </p:attrNameLst>
                                      </p:cBhvr>
                                      <p:to>
                                        <p:strVal val="visible"/>
                                      </p:to>
                                    </p:set>
                                    <p:animEffect transition="in" filter="dissolve">
                                      <p:cBhvr>
                                        <p:cTn id="13" dur="500"/>
                                        <p:tgtEl>
                                          <p:spTgt spid="337058"/>
                                        </p:tgtEl>
                                      </p:cBhvr>
                                    </p:animEffect>
                                  </p:childTnLst>
                                </p:cTn>
                              </p:par>
                            </p:childTnLst>
                          </p:cTn>
                        </p:par>
                        <p:par>
                          <p:cTn id="14" fill="hold" nodeType="afterGroup">
                            <p:stCondLst>
                              <p:cond delay="500"/>
                            </p:stCondLst>
                            <p:childTnLst>
                              <p:par>
                                <p:cTn id="15" presetID="0" presetClass="path" presetSubtype="0" accel="50000" decel="50000" fill="hold" grpId="1" nodeType="afterEffect">
                                  <p:stCondLst>
                                    <p:cond delay="0"/>
                                  </p:stCondLst>
                                  <p:childTnLst>
                                    <p:animMotion origin="layout" path="M 4.16667E-6 1.85185E-6 C -0.00625 -0.00278 -0.01007 -0.01019 -0.01615 -0.01343 C -0.01702 -0.01458 -0.01771 -0.01597 -0.01875 -0.01667 C -0.0198 -0.01759 -0.02153 -0.01713 -0.0224 -0.01829 C -0.02344 -0.01968 -0.02292 -0.02199 -0.02379 -0.02338 C -0.02657 -0.02778 -0.03351 -0.03333 -0.0375 -0.03495 C -0.03837 -0.03611 -0.03889 -0.0375 -0.03994 -0.03843 C -0.04115 -0.03935 -0.04271 -0.03889 -0.04375 -0.04005 C -0.04497 -0.0412 -0.04497 -0.04398 -0.04619 -0.04491 C -0.04844 -0.04676 -0.05365 -0.04838 -0.05365 -0.04838 C -0.05747 -0.05324 -0.0658 -0.05764 -0.07119 -0.05995 C -0.07448 -0.06435 -0.07934 -0.06806 -0.08369 -0.06991 C -0.09619 -0.08657 -0.13021 -0.08333 -0.14254 -0.08333 " pathEditMode="relative" ptsTypes="ffffffffffffA">
                                      <p:cBhvr>
                                        <p:cTn id="16" dur="2000" fill="hold"/>
                                        <p:tgtEl>
                                          <p:spTgt spid="337058"/>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1.94444E-6 -7.77778E-6 C 0.00139 0.01666 0.00191 0.05624 0.00625 0.06504 C 0.01042 0.08564 0.00885 0.09675 0.02014 0.1118 C 0.02326 0.12476 0.02083 0.1405 0.03125 0.14513 C 0.03281 0.15046 0.03264 0.14837 0.03264 0.15185 " pathEditMode="relative" ptsTypes="ffffA">
                                      <p:cBhvr>
                                        <p:cTn id="18" dur="2000" fill="hold"/>
                                        <p:tgtEl>
                                          <p:spTgt spid="337057"/>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20" dur="2000" fill="hold"/>
                                        <p:tgtEl>
                                          <p:spTgt spid="337056"/>
                                        </p:tgtEl>
                                        <p:attrNameLst>
                                          <p:attrName>ppt_x</p:attrName>
                                          <p:attrName>ppt_y</p:attrName>
                                        </p:attrNameLst>
                                      </p:cBhvr>
                                    </p:animMotion>
                                  </p:childTnLst>
                                </p:cTn>
                              </p:par>
                            </p:childTnLst>
                          </p:cTn>
                        </p:par>
                        <p:par>
                          <p:cTn id="21" fill="hold" nodeType="afterGroup">
                            <p:stCondLst>
                              <p:cond delay="2500"/>
                            </p:stCondLst>
                            <p:childTnLst>
                              <p:par>
                                <p:cTn id="22" presetID="16" presetClass="entr" presetSubtype="26" fill="hold" nodeType="afterEffect">
                                  <p:stCondLst>
                                    <p:cond delay="0"/>
                                  </p:stCondLst>
                                  <p:iterate type="lt">
                                    <p:tmPct val="0"/>
                                  </p:iterate>
                                  <p:childTnLst>
                                    <p:set>
                                      <p:cBhvr>
                                        <p:cTn id="23" dur="1" fill="hold">
                                          <p:stCondLst>
                                            <p:cond delay="0"/>
                                          </p:stCondLst>
                                        </p:cTn>
                                        <p:tgtEl>
                                          <p:spTgt spid="337043"/>
                                        </p:tgtEl>
                                        <p:attrNameLst>
                                          <p:attrName>style.visibility</p:attrName>
                                        </p:attrNameLst>
                                      </p:cBhvr>
                                      <p:to>
                                        <p:strVal val="visible"/>
                                      </p:to>
                                    </p:set>
                                    <p:animEffect transition="in" filter="barn(inHorizontal)">
                                      <p:cBhvr>
                                        <p:cTn id="24" dur="1000"/>
                                        <p:tgtEl>
                                          <p:spTgt spid="33704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7048"/>
                                        </p:tgtEl>
                                        <p:attrNameLst>
                                          <p:attrName>style.visibility</p:attrName>
                                        </p:attrNameLst>
                                      </p:cBhvr>
                                      <p:to>
                                        <p:strVal val="visible"/>
                                      </p:to>
                                    </p:set>
                                    <p:animEffect transition="in" filter="dissolve">
                                      <p:cBhvr>
                                        <p:cTn id="29" dur="500"/>
                                        <p:tgtEl>
                                          <p:spTgt spid="33704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37047"/>
                                        </p:tgtEl>
                                        <p:attrNameLst>
                                          <p:attrName>style.visibility</p:attrName>
                                        </p:attrNameLst>
                                      </p:cBhvr>
                                      <p:to>
                                        <p:strVal val="visible"/>
                                      </p:to>
                                    </p:set>
                                    <p:animEffect transition="in" filter="dissolve">
                                      <p:cBhvr>
                                        <p:cTn id="32" dur="500"/>
                                        <p:tgtEl>
                                          <p:spTgt spid="3370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37049"/>
                                        </p:tgtEl>
                                        <p:attrNameLst>
                                          <p:attrName>style.visibility</p:attrName>
                                        </p:attrNameLst>
                                      </p:cBhvr>
                                      <p:to>
                                        <p:strVal val="visible"/>
                                      </p:to>
                                    </p:set>
                                    <p:animEffect transition="in" filter="dissolve">
                                      <p:cBhvr>
                                        <p:cTn id="35" dur="500"/>
                                        <p:tgtEl>
                                          <p:spTgt spid="337049"/>
                                        </p:tgtEl>
                                      </p:cBhvr>
                                    </p:animEffect>
                                  </p:childTnLst>
                                </p:cTn>
                              </p:par>
                            </p:childTnLst>
                          </p:cTn>
                        </p:par>
                        <p:par>
                          <p:cTn id="36" fill="hold" nodeType="afterGroup">
                            <p:stCondLst>
                              <p:cond delay="500"/>
                            </p:stCondLst>
                            <p:childTnLst>
                              <p:par>
                                <p:cTn id="37" presetID="0" presetClass="path" presetSubtype="0" accel="50000" decel="50000" fill="hold" grpId="1" nodeType="afterEffect">
                                  <p:stCondLst>
                                    <p:cond delay="0"/>
                                  </p:stCondLst>
                                  <p:childTnLst>
                                    <p:animMotion origin="layout" path="M -1.38889E-6 -3.33333E-6 C -0.00295 0.00394 -0.00851 0.00811 -0.0125 0.01019 C -0.02135 0.00949 -0.03004 0.00926 -0.03889 0.00834 C -0.04601 0.00741 -0.04757 -0.00393 -0.05382 -0.00648 C -0.05417 -0.0081 -0.05399 -0.01064 -0.05504 -0.01157 C -0.05712 -0.01365 -0.0625 -0.01481 -0.0625 -0.01481 C -0.06997 -0.02476 -0.08281 -0.02314 -0.09254 -0.02314 " pathEditMode="relative" ptsTypes="ffffffA">
                                      <p:cBhvr>
                                        <p:cTn id="38" dur="2000" fill="hold"/>
                                        <p:tgtEl>
                                          <p:spTgt spid="337047"/>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0 -1.48148E-6 C 0.02517 0.00533 0.01424 0.00301 0.03264 0.00648 C 0.03628 0.02685 0.05764 0.0169 0.0651 0.01759 C 0.07604 0.02384 0.07448 0.02384 0.09514 0.01759 C 0.0967 0.01713 0.09653 0.01273 0.09757 0.01065 C 0.09861 0.00926 0.10017 0.0081 0.10139 0.00648 C 0.10278 -0.00116 0.10451 -0.00555 0.10764 -0.01111 C 0.10799 -0.01319 0.10851 -0.01528 0.10885 -0.01759 C 0.10938 -0.02037 0.11007 -0.02592 0.11007 -0.02569 " pathEditMode="relative" rAng="0" ptsTypes="ffffffffA">
                                      <p:cBhvr>
                                        <p:cTn id="40" dur="2000" fill="hold"/>
                                        <p:tgtEl>
                                          <p:spTgt spid="337048"/>
                                        </p:tgtEl>
                                        <p:attrNameLst>
                                          <p:attrName>ppt_x</p:attrName>
                                          <p:attrName>ppt_y</p:attrName>
                                        </p:attrNameLst>
                                      </p:cBhvr>
                                      <p:rCtr x="5503" y="46"/>
                                    </p:animMotion>
                                  </p:childTnLst>
                                </p:cTn>
                              </p:par>
                              <p:par>
                                <p:cTn id="41" presetID="0" presetClass="path" presetSubtype="0" accel="50000" decel="50000" fill="hold" grpId="1" nodeType="withEffect">
                                  <p:stCondLst>
                                    <p:cond delay="0"/>
                                  </p:stCondLst>
                                  <p:childTnLst>
                                    <p:animMotion origin="layout" path="M -6.66667E-6 -7.40741E-6 C 0.00156 -0.00232 0.00381 -0.00394 0.00503 -0.00672 C 0.00711 -0.01135 0.00746 -0.01829 0.00868 -0.02339 C 0.00833 -0.0345 0.00833 -0.04561 0.00746 -0.05672 C 0.00642 -0.06945 -6.66667E-6 -0.0801 -0.00504 -0.09005 C -0.0066 -0.0963 -0.00782 -0.10255 -0.01007 -0.10834 " pathEditMode="relative" ptsTypes="fffffA">
                                      <p:cBhvr>
                                        <p:cTn id="42" dur="2000" fill="hold"/>
                                        <p:tgtEl>
                                          <p:spTgt spid="337049"/>
                                        </p:tgtEl>
                                        <p:attrNameLst>
                                          <p:attrName>ppt_x</p:attrName>
                                          <p:attrName>ppt_y</p:attrName>
                                        </p:attrNameLst>
                                      </p:cBhvr>
                                    </p:animMotion>
                                  </p:childTnLst>
                                </p:cTn>
                              </p:par>
                            </p:childTnLst>
                          </p:cTn>
                        </p:par>
                        <p:par>
                          <p:cTn id="43" fill="hold" nodeType="afterGroup">
                            <p:stCondLst>
                              <p:cond delay="2500"/>
                            </p:stCondLst>
                            <p:childTnLst>
                              <p:par>
                                <p:cTn id="44" presetID="8" presetClass="entr" presetSubtype="16" fill="hold" nodeType="afterEffect">
                                  <p:stCondLst>
                                    <p:cond delay="0"/>
                                  </p:stCondLst>
                                  <p:childTnLst>
                                    <p:set>
                                      <p:cBhvr>
                                        <p:cTn id="45" dur="1" fill="hold">
                                          <p:stCondLst>
                                            <p:cond delay="0"/>
                                          </p:stCondLst>
                                        </p:cTn>
                                        <p:tgtEl>
                                          <p:spTgt spid="337067"/>
                                        </p:tgtEl>
                                        <p:attrNameLst>
                                          <p:attrName>style.visibility</p:attrName>
                                        </p:attrNameLst>
                                      </p:cBhvr>
                                      <p:to>
                                        <p:strVal val="visible"/>
                                      </p:to>
                                    </p:set>
                                    <p:animEffect transition="in" filter="diamond(in)">
                                      <p:cBhvr>
                                        <p:cTn id="46" dur="2000"/>
                                        <p:tgtEl>
                                          <p:spTgt spid="337067"/>
                                        </p:tgtEl>
                                      </p:cBhvr>
                                    </p:animEffect>
                                  </p:childTnLst>
                                </p:cTn>
                              </p:par>
                            </p:childTnLst>
                          </p:cTn>
                        </p:par>
                        <p:par>
                          <p:cTn id="47" fill="hold" nodeType="afterGroup">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337050"/>
                                        </p:tgtEl>
                                        <p:attrNameLst>
                                          <p:attrName>style.visibility</p:attrName>
                                        </p:attrNameLst>
                                      </p:cBhvr>
                                      <p:to>
                                        <p:strVal val="visible"/>
                                      </p:to>
                                    </p:set>
                                    <p:animEffect transition="in" filter="dissolve">
                                      <p:cBhvr>
                                        <p:cTn id="50" dur="500"/>
                                        <p:tgtEl>
                                          <p:spTgt spid="33705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7051"/>
                                        </p:tgtEl>
                                        <p:attrNameLst>
                                          <p:attrName>style.visibility</p:attrName>
                                        </p:attrNameLst>
                                      </p:cBhvr>
                                      <p:to>
                                        <p:strVal val="visible"/>
                                      </p:to>
                                    </p:set>
                                    <p:animEffect transition="in" filter="dissolve">
                                      <p:cBhvr>
                                        <p:cTn id="53" dur="500"/>
                                        <p:tgtEl>
                                          <p:spTgt spid="33705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37052"/>
                                        </p:tgtEl>
                                        <p:attrNameLst>
                                          <p:attrName>style.visibility</p:attrName>
                                        </p:attrNameLst>
                                      </p:cBhvr>
                                      <p:to>
                                        <p:strVal val="visible"/>
                                      </p:to>
                                    </p:set>
                                    <p:animEffect transition="in" filter="dissolve">
                                      <p:cBhvr>
                                        <p:cTn id="56" dur="500"/>
                                        <p:tgtEl>
                                          <p:spTgt spid="337052"/>
                                        </p:tgtEl>
                                      </p:cBhvr>
                                    </p:animEffect>
                                  </p:childTnLst>
                                </p:cTn>
                              </p:par>
                            </p:childTnLst>
                          </p:cTn>
                        </p:par>
                        <p:par>
                          <p:cTn id="57" fill="hold" nodeType="afterGroup">
                            <p:stCondLst>
                              <p:cond delay="5000"/>
                            </p:stCondLst>
                            <p:childTnLst>
                              <p:par>
                                <p:cTn id="58" presetID="0" presetClass="path" presetSubtype="0" accel="50000" decel="50000" fill="hold" grpId="1" nodeType="afterEffect">
                                  <p:stCondLst>
                                    <p:cond delay="0"/>
                                  </p:stCondLst>
                                  <p:childTnLst>
                                    <p:animMotion origin="layout" path="M 2.77778E-6 -3.33333E-6 C 0.00138 0.01274 0.00086 0.01088 0.00625 0.01852 C 0.00781 0.02454 0.00954 0.02963 0.01128 0.03519 C 0.01562 0.04862 0.01111 0.0419 0.01631 0.04838 C 0.01909 0.05996 0.01684 0.05579 0.02135 0.06181 C 0.02204 0.06806 0.02222 0.07871 0.02621 0.08334 C 0.02847 0.08588 0.03385 0.09005 0.03385 0.09005 C 0.03541 0.09885 0.03628 0.1088 0.04131 0.11505 C 0.04097 0.11783 0.0401 0.12338 0.0401 0.12338 " pathEditMode="relative" ptsTypes="ffffffffA">
                                      <p:cBhvr>
                                        <p:cTn id="59" dur="2000" fill="hold"/>
                                        <p:tgtEl>
                                          <p:spTgt spid="337050"/>
                                        </p:tgtEl>
                                        <p:attrNameLst>
                                          <p:attrName>ppt_x</p:attrName>
                                          <p:attrName>ppt_y</p:attrName>
                                        </p:attrNameLst>
                                      </p:cBhvr>
                                    </p:animMotion>
                                  </p:childTnLst>
                                </p:cTn>
                              </p:par>
                              <p:par>
                                <p:cTn id="60" presetID="0" presetClass="path" presetSubtype="0" accel="50000" decel="50000" fill="hold" grpId="1" nodeType="withEffect">
                                  <p:stCondLst>
                                    <p:cond delay="0"/>
                                  </p:stCondLst>
                                  <p:childTnLst>
                                    <p:animMotion origin="layout" path="M 6.11111E-6 4.81481E-6 C 0.02049 0.00208 0.01129 0.00093 0.02379 0.00648 C 0.02622 0.00764 0.02882 0.0088 0.03126 0.00995 C 0.03247 0.01042 0.03386 0.01111 0.03507 0.01157 C 0.03629 0.01204 0.03872 0.01319 0.03872 0.01319 C 0.04341 0.01944 0.06042 0.02268 0.06754 0.02315 C 0.10539 0.025 0.11025 0.025 0.13247 0.025 " pathEditMode="relative" ptsTypes="ffffffA">
                                      <p:cBhvr>
                                        <p:cTn id="61" dur="2000" fill="hold"/>
                                        <p:tgtEl>
                                          <p:spTgt spid="337051"/>
                                        </p:tgtEl>
                                        <p:attrNameLst>
                                          <p:attrName>ppt_x</p:attrName>
                                          <p:attrName>ppt_y</p:attrName>
                                        </p:attrNameLst>
                                      </p:cBhvr>
                                    </p:animMotion>
                                  </p:childTnLst>
                                </p:cTn>
                              </p:par>
                              <p:par>
                                <p:cTn id="62" presetID="0" presetClass="path" presetSubtype="0" accel="50000" decel="50000" fill="hold" grpId="1" nodeType="withEffect">
                                  <p:stCondLst>
                                    <p:cond delay="0"/>
                                  </p:stCondLst>
                                  <p:childTnLst>
                                    <p:animMotion origin="layout" path="M -6.66667E-6 6.66667E-6 C -0.00139 -0.01087 -0.00278 -0.02522 -0.00886 -0.03333 C -0.00921 -0.03495 -0.00938 -0.0368 -0.01007 -0.03819 C -0.0106 -0.03958 -0.01198 -0.04027 -0.01251 -0.04166 C -0.02101 -0.06411 -0.01077 -0.04282 -0.01754 -0.05647 C -0.01928 -0.06365 -0.02292 -0.06759 -0.02761 -0.07152 C -0.02796 -0.07314 -0.02796 -0.07522 -0.02882 -0.07661 C -0.02969 -0.07823 -0.03126 -0.0787 -0.03247 -0.07985 C -0.03733 -0.08495 -0.04167 -0.09235 -0.04757 -0.0949 C -0.04879 -0.09606 -0.05122 -0.09814 -0.05122 -0.09814 " pathEditMode="relative" ptsTypes="fffffffffA">
                                      <p:cBhvr>
                                        <p:cTn id="63" dur="2000" fill="hold"/>
                                        <p:tgtEl>
                                          <p:spTgt spid="337052"/>
                                        </p:tgtEl>
                                        <p:attrNameLst>
                                          <p:attrName>ppt_x</p:attrName>
                                          <p:attrName>ppt_y</p:attrName>
                                        </p:attrNameLst>
                                      </p:cBhvr>
                                    </p:animMotion>
                                  </p:childTnLst>
                                </p:cTn>
                              </p:par>
                            </p:childTnLst>
                          </p:cTn>
                        </p:par>
                        <p:par>
                          <p:cTn id="64" fill="hold" nodeType="afterGroup">
                            <p:stCondLst>
                              <p:cond delay="7000"/>
                            </p:stCondLst>
                            <p:childTnLst>
                              <p:par>
                                <p:cTn id="65" presetID="8" presetClass="entr" presetSubtype="16" fill="hold" nodeType="afterEffect">
                                  <p:stCondLst>
                                    <p:cond delay="0"/>
                                  </p:stCondLst>
                                  <p:childTnLst>
                                    <p:set>
                                      <p:cBhvr>
                                        <p:cTn id="66" dur="1" fill="hold">
                                          <p:stCondLst>
                                            <p:cond delay="0"/>
                                          </p:stCondLst>
                                        </p:cTn>
                                        <p:tgtEl>
                                          <p:spTgt spid="337063"/>
                                        </p:tgtEl>
                                        <p:attrNameLst>
                                          <p:attrName>style.visibility</p:attrName>
                                        </p:attrNameLst>
                                      </p:cBhvr>
                                      <p:to>
                                        <p:strVal val="visible"/>
                                      </p:to>
                                    </p:set>
                                    <p:animEffect transition="in" filter="diamond(in)">
                                      <p:cBhvr>
                                        <p:cTn id="67" dur="2000"/>
                                        <p:tgtEl>
                                          <p:spTgt spid="337063"/>
                                        </p:tgtEl>
                                      </p:cBhvr>
                                    </p:animEffect>
                                  </p:childTnLst>
                                </p:cTn>
                              </p:par>
                            </p:childTnLst>
                          </p:cTn>
                        </p:par>
                        <p:par>
                          <p:cTn id="68" fill="hold" nodeType="afterGroup">
                            <p:stCondLst>
                              <p:cond delay="9000"/>
                            </p:stCondLst>
                            <p:childTnLst>
                              <p:par>
                                <p:cTn id="69" presetID="9" presetClass="entr" presetSubtype="0" fill="hold" grpId="0" nodeType="afterEffect">
                                  <p:stCondLst>
                                    <p:cond delay="0"/>
                                  </p:stCondLst>
                                  <p:childTnLst>
                                    <p:set>
                                      <p:cBhvr>
                                        <p:cTn id="70" dur="1" fill="hold">
                                          <p:stCondLst>
                                            <p:cond delay="0"/>
                                          </p:stCondLst>
                                        </p:cTn>
                                        <p:tgtEl>
                                          <p:spTgt spid="337054"/>
                                        </p:tgtEl>
                                        <p:attrNameLst>
                                          <p:attrName>style.visibility</p:attrName>
                                        </p:attrNameLst>
                                      </p:cBhvr>
                                      <p:to>
                                        <p:strVal val="visible"/>
                                      </p:to>
                                    </p:set>
                                    <p:animEffect transition="in" filter="dissolve">
                                      <p:cBhvr>
                                        <p:cTn id="71" dur="500"/>
                                        <p:tgtEl>
                                          <p:spTgt spid="3370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37053"/>
                                        </p:tgtEl>
                                        <p:attrNameLst>
                                          <p:attrName>style.visibility</p:attrName>
                                        </p:attrNameLst>
                                      </p:cBhvr>
                                      <p:to>
                                        <p:strVal val="visible"/>
                                      </p:to>
                                    </p:set>
                                    <p:animEffect transition="in" filter="dissolve">
                                      <p:cBhvr>
                                        <p:cTn id="74" dur="500"/>
                                        <p:tgtEl>
                                          <p:spTgt spid="3370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37055"/>
                                        </p:tgtEl>
                                        <p:attrNameLst>
                                          <p:attrName>style.visibility</p:attrName>
                                        </p:attrNameLst>
                                      </p:cBhvr>
                                      <p:to>
                                        <p:strVal val="visible"/>
                                      </p:to>
                                    </p:set>
                                    <p:animEffect transition="in" filter="dissolve">
                                      <p:cBhvr>
                                        <p:cTn id="77" dur="500"/>
                                        <p:tgtEl>
                                          <p:spTgt spid="337055"/>
                                        </p:tgtEl>
                                      </p:cBhvr>
                                    </p:animEffect>
                                  </p:childTnLst>
                                </p:cTn>
                              </p:par>
                            </p:childTnLst>
                          </p:cTn>
                        </p:par>
                        <p:par>
                          <p:cTn id="78" fill="hold" nodeType="afterGroup">
                            <p:stCondLst>
                              <p:cond delay="9500"/>
                            </p:stCondLst>
                            <p:childTnLst>
                              <p:par>
                                <p:cTn id="79" presetID="0" presetClass="path" presetSubtype="0" accel="50000" decel="50000" fill="hold" grpId="1" nodeType="afterEffect">
                                  <p:stCondLst>
                                    <p:cond delay="0"/>
                                  </p:stCondLst>
                                  <p:childTnLst>
                                    <p:animMotion origin="layout" path="M -6.66667E-6 -3.33333E-6 C -0.00869 0.0007 -0.01754 0.00024 -0.02622 0.00186 C -0.02744 0.00209 -0.02778 0.0044 -0.02882 0.0051 C -0.03126 0.00672 -0.03629 0.00834 -0.03629 0.00834 C -0.03941 0.01274 -0.04358 0.0169 -0.04636 0.02176 C -0.0507 0.0294 -0.05261 0.0382 -0.05747 0.04514 C -0.0599 0.05348 -0.06042 0.06227 -0.06511 0.06852 C -0.06632 0.07315 -0.06737 0.075 -0.06997 0.07848 " pathEditMode="relative" ptsTypes="fffffffA">
                                      <p:cBhvr>
                                        <p:cTn id="80" dur="2000" fill="hold"/>
                                        <p:tgtEl>
                                          <p:spTgt spid="337053"/>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8.33333E-7 -3.7037E-7 C 0.00017 0.00116 0.00191 0.01273 0.0026 0.01343 C 0.00469 0.01551 0.00764 0.01551 0.01007 0.01667 C 0.01129 0.01713 0.01389 0.01829 0.01389 0.01829 C 0.01528 0.02593 0.0151 0.02894 0.02014 0.03334 C 0.02274 0.04398 0.0191 0.03357 0.02639 0.04005 C 0.0276 0.04121 0.0276 0.04375 0.02882 0.04491 C 0.02986 0.04607 0.03142 0.04607 0.03264 0.04676 C 0.03403 0.05232 0.03559 0.05602 0.03889 0.05996 C 0.03976 0.06389 0.03924 0.06875 0.04132 0.07176 C 0.04445 0.07662 0.04844 0.07801 0.0526 0.0801 C 0.05486 0.08912 0.05399 0.10139 0.06129 0.1051 C 0.06163 0.10672 0.06163 0.1088 0.0625 0.10996 C 0.06354 0.11111 0.06563 0.11019 0.06632 0.11158 C 0.06649 0.11204 0.07014 0.1257 0.07014 0.12824 " pathEditMode="relative" ptsTypes="ffffffffffffffA">
                                      <p:cBhvr>
                                        <p:cTn id="82" dur="2000" fill="hold"/>
                                        <p:tgtEl>
                                          <p:spTgt spid="337054"/>
                                        </p:tgtEl>
                                        <p:attrNameLst>
                                          <p:attrName>ppt_x</p:attrName>
                                          <p:attrName>ppt_y</p:attrName>
                                        </p:attrNameLst>
                                      </p:cBhvr>
                                    </p:animMotion>
                                  </p:childTnLst>
                                </p:cTn>
                              </p:par>
                              <p:par>
                                <p:cTn id="83" presetID="0" presetClass="path" presetSubtype="0" accel="50000" decel="50000" fill="hold" grpId="1" nodeType="withEffect">
                                  <p:stCondLst>
                                    <p:cond delay="0"/>
                                  </p:stCondLst>
                                  <p:childTnLst>
                                    <p:animMotion origin="layout" path="M 6.11111E-6 6.66667E-6 C 0.004 -0.01573 -0.00138 0.00695 0.00261 -0.03333 C 0.00296 -0.0368 0.00417 -0.04004 0.00504 -0.04328 C 0.00539 -0.0449 0.00626 -0.04814 0.00626 -0.04814 C 0.00747 -0.07268 0.00747 -0.06365 0.00747 -0.07499 " pathEditMode="relative" ptsTypes="ffffA">
                                      <p:cBhvr>
                                        <p:cTn id="84" dur="2000" fill="hold"/>
                                        <p:tgtEl>
                                          <p:spTgt spid="337055"/>
                                        </p:tgtEl>
                                        <p:attrNameLst>
                                          <p:attrName>ppt_x</p:attrName>
                                          <p:attrName>ppt_y</p:attrName>
                                        </p:attrNameLst>
                                      </p:cBhvr>
                                    </p:animMotion>
                                  </p:childTnLst>
                                </p:cTn>
                              </p:par>
                            </p:childTnLst>
                          </p:cTn>
                        </p:par>
                        <p:par>
                          <p:cTn id="85" fill="hold" nodeType="afterGroup">
                            <p:stCondLst>
                              <p:cond delay="11500"/>
                            </p:stCondLst>
                            <p:childTnLst>
                              <p:par>
                                <p:cTn id="86" presetID="8" presetClass="entr" presetSubtype="16" fill="hold" nodeType="afterEffect">
                                  <p:stCondLst>
                                    <p:cond delay="0"/>
                                  </p:stCondLst>
                                  <p:childTnLst>
                                    <p:set>
                                      <p:cBhvr>
                                        <p:cTn id="87" dur="1" fill="hold">
                                          <p:stCondLst>
                                            <p:cond delay="0"/>
                                          </p:stCondLst>
                                        </p:cTn>
                                        <p:tgtEl>
                                          <p:spTgt spid="337059"/>
                                        </p:tgtEl>
                                        <p:attrNameLst>
                                          <p:attrName>style.visibility</p:attrName>
                                        </p:attrNameLst>
                                      </p:cBhvr>
                                      <p:to>
                                        <p:strVal val="visible"/>
                                      </p:to>
                                    </p:set>
                                    <p:animEffect transition="in" filter="diamond(in)">
                                      <p:cBhvr>
                                        <p:cTn id="88" dur="2000"/>
                                        <p:tgtEl>
                                          <p:spTgt spid="33705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337071"/>
                                        </p:tgtEl>
                                        <p:attrNameLst>
                                          <p:attrName>style.visibility</p:attrName>
                                        </p:attrNameLst>
                                      </p:cBhvr>
                                      <p:to>
                                        <p:strVal val="visible"/>
                                      </p:to>
                                    </p:set>
                                    <p:animEffect transition="in" filter="dissolve">
                                      <p:cBhvr>
                                        <p:cTn id="93" dur="500"/>
                                        <p:tgtEl>
                                          <p:spTgt spid="337071"/>
                                        </p:tgtEl>
                                      </p:cBhvr>
                                    </p:animEffect>
                                  </p:childTnLst>
                                </p:cTn>
                              </p:par>
                            </p:childTnLst>
                          </p:cTn>
                        </p:par>
                        <p:par>
                          <p:cTn id="94" fill="hold" nodeType="afterGroup">
                            <p:stCondLst>
                              <p:cond delay="500"/>
                            </p:stCondLst>
                            <p:childTnLst>
                              <p:par>
                                <p:cTn id="95" presetID="9" presetClass="entr" presetSubtype="0" fill="hold" nodeType="afterEffect">
                                  <p:stCondLst>
                                    <p:cond delay="0"/>
                                  </p:stCondLst>
                                  <p:childTnLst>
                                    <p:set>
                                      <p:cBhvr>
                                        <p:cTn id="96" dur="1" fill="hold">
                                          <p:stCondLst>
                                            <p:cond delay="0"/>
                                          </p:stCondLst>
                                        </p:cTn>
                                        <p:tgtEl>
                                          <p:spTgt spid="336915"/>
                                        </p:tgtEl>
                                        <p:attrNameLst>
                                          <p:attrName>style.visibility</p:attrName>
                                        </p:attrNameLst>
                                      </p:cBhvr>
                                      <p:to>
                                        <p:strVal val="visible"/>
                                      </p:to>
                                    </p:set>
                                    <p:animEffect transition="in" filter="dissolve">
                                      <p:cBhvr>
                                        <p:cTn id="97" dur="500"/>
                                        <p:tgtEl>
                                          <p:spTgt spid="336915"/>
                                        </p:tgtEl>
                                      </p:cBhvr>
                                    </p:animEffect>
                                  </p:childTnLst>
                                </p:cTn>
                              </p:par>
                            </p:childTnLst>
                          </p:cTn>
                        </p:par>
                        <p:par>
                          <p:cTn id="98" fill="hold" nodeType="afterGroup">
                            <p:stCondLst>
                              <p:cond delay="1000"/>
                            </p:stCondLst>
                            <p:childTnLst>
                              <p:par>
                                <p:cTn id="99" presetID="20" presetClass="entr" presetSubtype="0" fill="hold" nodeType="afterEffect">
                                  <p:stCondLst>
                                    <p:cond delay="0"/>
                                  </p:stCondLst>
                                  <p:childTnLst>
                                    <p:set>
                                      <p:cBhvr>
                                        <p:cTn id="100" dur="1" fill="hold">
                                          <p:stCondLst>
                                            <p:cond delay="0"/>
                                          </p:stCondLst>
                                        </p:cTn>
                                        <p:tgtEl>
                                          <p:spTgt spid="336927"/>
                                        </p:tgtEl>
                                        <p:attrNameLst>
                                          <p:attrName>style.visibility</p:attrName>
                                        </p:attrNameLst>
                                      </p:cBhvr>
                                      <p:to>
                                        <p:strVal val="visible"/>
                                      </p:to>
                                    </p:set>
                                    <p:animEffect transition="in" filter="wedge">
                                      <p:cBhvr>
                                        <p:cTn id="101" dur="2000"/>
                                        <p:tgtEl>
                                          <p:spTgt spid="336927"/>
                                        </p:tgtEl>
                                      </p:cBhvr>
                                    </p:animEffect>
                                  </p:childTnLst>
                                </p:cTn>
                              </p:par>
                            </p:childTnLst>
                          </p:cTn>
                        </p:par>
                        <p:par>
                          <p:cTn id="102" fill="hold" nodeType="afterGroup">
                            <p:stCondLst>
                              <p:cond delay="3000"/>
                            </p:stCondLst>
                            <p:childTnLst>
                              <p:par>
                                <p:cTn id="103" presetID="20" presetClass="entr" presetSubtype="0" fill="hold" nodeType="afterEffect">
                                  <p:stCondLst>
                                    <p:cond delay="0"/>
                                  </p:stCondLst>
                                  <p:childTnLst>
                                    <p:set>
                                      <p:cBhvr>
                                        <p:cTn id="104" dur="1" fill="hold">
                                          <p:stCondLst>
                                            <p:cond delay="0"/>
                                          </p:stCondLst>
                                        </p:cTn>
                                        <p:tgtEl>
                                          <p:spTgt spid="336923"/>
                                        </p:tgtEl>
                                        <p:attrNameLst>
                                          <p:attrName>style.visibility</p:attrName>
                                        </p:attrNameLst>
                                      </p:cBhvr>
                                      <p:to>
                                        <p:strVal val="visible"/>
                                      </p:to>
                                    </p:set>
                                    <p:animEffect transition="in" filter="wedge">
                                      <p:cBhvr>
                                        <p:cTn id="105" dur="2000"/>
                                        <p:tgtEl>
                                          <p:spTgt spid="336923"/>
                                        </p:tgtEl>
                                      </p:cBhvr>
                                    </p:animEffect>
                                  </p:childTnLst>
                                </p:cTn>
                              </p:par>
                            </p:childTnLst>
                          </p:cTn>
                        </p:par>
                        <p:par>
                          <p:cTn id="106" fill="hold" nodeType="afterGroup">
                            <p:stCondLst>
                              <p:cond delay="5000"/>
                            </p:stCondLst>
                            <p:childTnLst>
                              <p:par>
                                <p:cTn id="107" presetID="20" presetClass="entr" presetSubtype="0" fill="hold" nodeType="afterEffect">
                                  <p:stCondLst>
                                    <p:cond delay="0"/>
                                  </p:stCondLst>
                                  <p:childTnLst>
                                    <p:set>
                                      <p:cBhvr>
                                        <p:cTn id="108" dur="1" fill="hold">
                                          <p:stCondLst>
                                            <p:cond delay="0"/>
                                          </p:stCondLst>
                                        </p:cTn>
                                        <p:tgtEl>
                                          <p:spTgt spid="336919"/>
                                        </p:tgtEl>
                                        <p:attrNameLst>
                                          <p:attrName>style.visibility</p:attrName>
                                        </p:attrNameLst>
                                      </p:cBhvr>
                                      <p:to>
                                        <p:strVal val="visible"/>
                                      </p:to>
                                    </p:set>
                                    <p:animEffect transition="in" filter="wedge">
                                      <p:cBhvr>
                                        <p:cTn id="109" dur="2000"/>
                                        <p:tgtEl>
                                          <p:spTgt spid="336919"/>
                                        </p:tgtEl>
                                      </p:cBhvr>
                                    </p:animEffect>
                                  </p:childTnLst>
                                </p:cTn>
                              </p:par>
                            </p:childTnLst>
                          </p:cTn>
                        </p:par>
                        <p:par>
                          <p:cTn id="110" fill="hold" nodeType="afterGroup">
                            <p:stCondLst>
                              <p:cond delay="7000"/>
                            </p:stCondLst>
                            <p:childTnLst>
                              <p:par>
                                <p:cTn id="111" presetID="10" presetClass="exit" presetSubtype="0" fill="hold" nodeType="afterEffect">
                                  <p:stCondLst>
                                    <p:cond delay="0"/>
                                  </p:stCondLst>
                                  <p:childTnLst>
                                    <p:animEffect transition="out" filter="fade">
                                      <p:cBhvr>
                                        <p:cTn id="112" dur="5000"/>
                                        <p:tgtEl>
                                          <p:spTgt spid="336931"/>
                                        </p:tgtEl>
                                      </p:cBhvr>
                                    </p:animEffect>
                                    <p:set>
                                      <p:cBhvr>
                                        <p:cTn id="113" dur="1" fill="hold">
                                          <p:stCondLst>
                                            <p:cond delay="4999"/>
                                          </p:stCondLst>
                                        </p:cTn>
                                        <p:tgtEl>
                                          <p:spTgt spid="336931"/>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xit" presetSubtype="0" fill="hold" nodeType="clickEffect">
                                  <p:stCondLst>
                                    <p:cond delay="0"/>
                                  </p:stCondLst>
                                  <p:childTnLst>
                                    <p:animEffect transition="out" filter="fade">
                                      <p:cBhvr>
                                        <p:cTn id="117" dur="5000"/>
                                        <p:tgtEl>
                                          <p:spTgt spid="337067"/>
                                        </p:tgtEl>
                                      </p:cBhvr>
                                    </p:animEffect>
                                    <p:set>
                                      <p:cBhvr>
                                        <p:cTn id="118" dur="1" fill="hold">
                                          <p:stCondLst>
                                            <p:cond delay="4999"/>
                                          </p:stCondLst>
                                        </p:cTn>
                                        <p:tgtEl>
                                          <p:spTgt spid="337067"/>
                                        </p:tgtEl>
                                        <p:attrNameLst>
                                          <p:attrName>style.visibility</p:attrName>
                                        </p:attrNameLst>
                                      </p:cBhvr>
                                      <p:to>
                                        <p:strVal val="hidden"/>
                                      </p:to>
                                    </p:set>
                                  </p:childTnLst>
                                </p:cTn>
                              </p:par>
                              <p:par>
                                <p:cTn id="119" presetID="10" presetClass="exit" presetSubtype="0" fill="hold" nodeType="withEffect">
                                  <p:stCondLst>
                                    <p:cond delay="0"/>
                                  </p:stCondLst>
                                  <p:iterate type="lt">
                                    <p:tmPct val="0"/>
                                  </p:iterate>
                                  <p:childTnLst>
                                    <p:animEffect transition="out" filter="fade">
                                      <p:cBhvr>
                                        <p:cTn id="120" dur="5000"/>
                                        <p:tgtEl>
                                          <p:spTgt spid="337043"/>
                                        </p:tgtEl>
                                      </p:cBhvr>
                                    </p:animEffect>
                                    <p:set>
                                      <p:cBhvr>
                                        <p:cTn id="121" dur="1" fill="hold">
                                          <p:stCondLst>
                                            <p:cond delay="4999"/>
                                          </p:stCondLst>
                                        </p:cTn>
                                        <p:tgtEl>
                                          <p:spTgt spid="337043"/>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0"/>
                                        <p:tgtEl>
                                          <p:spTgt spid="337063"/>
                                        </p:tgtEl>
                                      </p:cBhvr>
                                    </p:animEffect>
                                    <p:set>
                                      <p:cBhvr>
                                        <p:cTn id="124" dur="1" fill="hold">
                                          <p:stCondLst>
                                            <p:cond delay="4999"/>
                                          </p:stCondLst>
                                        </p:cTn>
                                        <p:tgtEl>
                                          <p:spTgt spid="33706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0"/>
                                        <p:tgtEl>
                                          <p:spTgt spid="337059"/>
                                        </p:tgtEl>
                                      </p:cBhvr>
                                    </p:animEffect>
                                    <p:set>
                                      <p:cBhvr>
                                        <p:cTn id="127" dur="1" fill="hold">
                                          <p:stCondLst>
                                            <p:cond delay="4999"/>
                                          </p:stCondLst>
                                        </p:cTn>
                                        <p:tgtEl>
                                          <p:spTgt spid="337059"/>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336898"/>
                                        </p:tgtEl>
                                        <p:attrNameLst>
                                          <p:attrName>style.visibility</p:attrName>
                                        </p:attrNameLst>
                                      </p:cBhvr>
                                      <p:to>
                                        <p:strVal val="visible"/>
                                      </p:to>
                                    </p:set>
                                    <p:animEffect transition="in" filter="fade">
                                      <p:cBhvr>
                                        <p:cTn id="130" dur="2000"/>
                                        <p:tgtEl>
                                          <p:spTgt spid="336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047" grpId="0" animBg="1"/>
      <p:bldP spid="337047" grpId="1" animBg="1"/>
      <p:bldP spid="337048" grpId="0" animBg="1"/>
      <p:bldP spid="337048" grpId="1" animBg="1"/>
      <p:bldP spid="337049" grpId="0" animBg="1"/>
      <p:bldP spid="337049" grpId="1" animBg="1"/>
      <p:bldP spid="337050" grpId="0" animBg="1"/>
      <p:bldP spid="337050" grpId="1" animBg="1"/>
      <p:bldP spid="337051" grpId="0" animBg="1"/>
      <p:bldP spid="337051" grpId="1" animBg="1"/>
      <p:bldP spid="337052" grpId="0" animBg="1"/>
      <p:bldP spid="337052" grpId="1" animBg="1"/>
      <p:bldP spid="337053" grpId="0" animBg="1"/>
      <p:bldP spid="337053" grpId="1" animBg="1"/>
      <p:bldP spid="337054" grpId="0" animBg="1"/>
      <p:bldP spid="337054" grpId="1" animBg="1"/>
      <p:bldP spid="337055" grpId="0" animBg="1"/>
      <p:bldP spid="337055" grpId="1" animBg="1"/>
      <p:bldP spid="337056" grpId="0" animBg="1"/>
      <p:bldP spid="337056" grpId="1" animBg="1"/>
      <p:bldP spid="337057" grpId="0" animBg="1"/>
      <p:bldP spid="337057" grpId="1" animBg="1"/>
      <p:bldP spid="337058" grpId="0" animBg="1"/>
      <p:bldP spid="337058" grpId="1" animBg="1"/>
      <p:bldP spid="3370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2"/>
          <p:cNvSpPr>
            <a:spLocks noGrp="1"/>
          </p:cNvSpPr>
          <p:nvPr>
            <p:ph type="sldNum" sz="quarter" idx="4294967295"/>
          </p:nvPr>
        </p:nvSpPr>
        <p:spPr>
          <a:xfrm>
            <a:off x="3276600" y="6477000"/>
            <a:ext cx="2133600" cy="365125"/>
          </a:xfrm>
          <a:prstGeom prst="rect">
            <a:avLst/>
          </a:prstGeom>
        </p:spPr>
        <p:txBody>
          <a:bodyPr/>
          <a:lstStyle/>
          <a:p>
            <a:fld id="{322EA46C-A4E4-5444-85C1-2240DE42CCAA}" type="slidenum">
              <a:rPr lang="en-US" altLang="en-US"/>
              <a:pPr/>
              <a:t>9</a:t>
            </a:fld>
            <a:endParaRPr lang="en-US" altLang="en-US"/>
          </a:p>
        </p:txBody>
      </p:sp>
      <p:grpSp>
        <p:nvGrpSpPr>
          <p:cNvPr id="338946" name="Group 2"/>
          <p:cNvGrpSpPr>
            <a:grpSpLocks/>
          </p:cNvGrpSpPr>
          <p:nvPr/>
        </p:nvGrpSpPr>
        <p:grpSpPr bwMode="auto">
          <a:xfrm>
            <a:off x="1898650" y="879475"/>
            <a:ext cx="5627688" cy="4813300"/>
            <a:chOff x="1196" y="554"/>
            <a:chExt cx="3545" cy="3032"/>
          </a:xfrm>
        </p:grpSpPr>
        <p:grpSp>
          <p:nvGrpSpPr>
            <p:cNvPr id="338947" name="Group 3"/>
            <p:cNvGrpSpPr>
              <a:grpSpLocks/>
            </p:cNvGrpSpPr>
            <p:nvPr/>
          </p:nvGrpSpPr>
          <p:grpSpPr bwMode="auto">
            <a:xfrm>
              <a:off x="1761" y="1222"/>
              <a:ext cx="2055" cy="1491"/>
              <a:chOff x="1761" y="1222"/>
              <a:chExt cx="2055" cy="1491"/>
            </a:xfrm>
          </p:grpSpPr>
          <p:sp>
            <p:nvSpPr>
              <p:cNvPr id="338948" name="Line 4"/>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49" name="Line 5"/>
              <p:cNvSpPr>
                <a:spLocks noChangeAspect="1" noChangeShapeType="1"/>
              </p:cNvSpPr>
              <p:nvPr/>
            </p:nvSpPr>
            <p:spPr bwMode="auto">
              <a:xfrm flipV="1">
                <a:off x="2737" y="1274"/>
                <a:ext cx="1079" cy="6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0" name="Line 6"/>
              <p:cNvSpPr>
                <a:spLocks noChangeAspect="1" noChangeShapeType="1"/>
              </p:cNvSpPr>
              <p:nvPr/>
            </p:nvSpPr>
            <p:spPr bwMode="auto">
              <a:xfrm>
                <a:off x="2737" y="1942"/>
                <a:ext cx="154"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1" name="Group 7"/>
            <p:cNvGrpSpPr>
              <a:grpSpLocks/>
            </p:cNvGrpSpPr>
            <p:nvPr/>
          </p:nvGrpSpPr>
          <p:grpSpPr bwMode="auto">
            <a:xfrm>
              <a:off x="1196" y="657"/>
              <a:ext cx="1181" cy="1336"/>
              <a:chOff x="1196" y="657"/>
              <a:chExt cx="1181" cy="1336"/>
            </a:xfrm>
          </p:grpSpPr>
          <p:sp>
            <p:nvSpPr>
              <p:cNvPr id="338952" name="Line 8"/>
              <p:cNvSpPr>
                <a:spLocks noChangeAspect="1" noChangeShapeType="1"/>
              </p:cNvSpPr>
              <p:nvPr/>
            </p:nvSpPr>
            <p:spPr bwMode="auto">
              <a:xfrm>
                <a:off x="1812" y="1274"/>
                <a:ext cx="565" cy="1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3" name="Line 9"/>
              <p:cNvSpPr>
                <a:spLocks noChangeAspect="1" noChangeShapeType="1"/>
              </p:cNvSpPr>
              <p:nvPr/>
            </p:nvSpPr>
            <p:spPr bwMode="auto">
              <a:xfrm>
                <a:off x="1196" y="657"/>
                <a:ext cx="616" cy="61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4" name="Line 10"/>
              <p:cNvSpPr>
                <a:spLocks noChangeAspect="1" noChangeShapeType="1"/>
              </p:cNvSpPr>
              <p:nvPr/>
            </p:nvSpPr>
            <p:spPr bwMode="auto">
              <a:xfrm flipH="1">
                <a:off x="1555" y="1274"/>
                <a:ext cx="257" cy="7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5" name="Group 11"/>
            <p:cNvGrpSpPr>
              <a:grpSpLocks/>
            </p:cNvGrpSpPr>
            <p:nvPr/>
          </p:nvGrpSpPr>
          <p:grpSpPr bwMode="auto">
            <a:xfrm>
              <a:off x="3405" y="554"/>
              <a:ext cx="1336" cy="1182"/>
              <a:chOff x="3405" y="554"/>
              <a:chExt cx="1336" cy="1182"/>
            </a:xfrm>
          </p:grpSpPr>
          <p:sp>
            <p:nvSpPr>
              <p:cNvPr id="338956" name="Line 12"/>
              <p:cNvSpPr>
                <a:spLocks noChangeAspect="1" noChangeShapeType="1"/>
              </p:cNvSpPr>
              <p:nvPr/>
            </p:nvSpPr>
            <p:spPr bwMode="auto">
              <a:xfrm>
                <a:off x="3405" y="554"/>
                <a:ext cx="411"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7" name="Line 13"/>
              <p:cNvSpPr>
                <a:spLocks noChangeAspect="1" noChangeShapeType="1"/>
              </p:cNvSpPr>
              <p:nvPr/>
            </p:nvSpPr>
            <p:spPr bwMode="auto">
              <a:xfrm>
                <a:off x="3816" y="1274"/>
                <a:ext cx="925"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8" name="Line 14"/>
              <p:cNvSpPr>
                <a:spLocks noChangeAspect="1" noChangeShapeType="1"/>
              </p:cNvSpPr>
              <p:nvPr/>
            </p:nvSpPr>
            <p:spPr bwMode="auto">
              <a:xfrm flipV="1">
                <a:off x="3508" y="1274"/>
                <a:ext cx="308" cy="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9" name="Group 15"/>
            <p:cNvGrpSpPr>
              <a:grpSpLocks/>
            </p:cNvGrpSpPr>
            <p:nvPr/>
          </p:nvGrpSpPr>
          <p:grpSpPr bwMode="auto">
            <a:xfrm>
              <a:off x="2429" y="2456"/>
              <a:ext cx="1336" cy="1130"/>
              <a:chOff x="2429" y="2456"/>
              <a:chExt cx="1336" cy="1130"/>
            </a:xfrm>
          </p:grpSpPr>
          <p:sp>
            <p:nvSpPr>
              <p:cNvPr id="338960" name="Line 16"/>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61" name="Line 17"/>
              <p:cNvSpPr>
                <a:spLocks noChangeAspect="1" noChangeShapeType="1"/>
              </p:cNvSpPr>
              <p:nvPr/>
            </p:nvSpPr>
            <p:spPr bwMode="auto">
              <a:xfrm flipV="1">
                <a:off x="2429" y="2764"/>
                <a:ext cx="462" cy="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62" name="Line 18"/>
              <p:cNvSpPr>
                <a:spLocks noChangeAspect="1" noChangeShapeType="1"/>
              </p:cNvSpPr>
              <p:nvPr/>
            </p:nvSpPr>
            <p:spPr bwMode="auto">
              <a:xfrm>
                <a:off x="2583" y="2456"/>
                <a:ext cx="308"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38963" name="AutoShape 19"/>
          <p:cNvSpPr>
            <a:spLocks noChangeAspect="1" noChangeArrowheads="1"/>
          </p:cNvSpPr>
          <p:nvPr/>
        </p:nvSpPr>
        <p:spPr bwMode="auto">
          <a:xfrm>
            <a:off x="3773488" y="5529263"/>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4" name="AutoShape 20"/>
          <p:cNvSpPr>
            <a:spLocks noChangeAspect="1" noChangeArrowheads="1"/>
          </p:cNvSpPr>
          <p:nvPr/>
        </p:nvSpPr>
        <p:spPr bwMode="auto">
          <a:xfrm>
            <a:off x="5895975" y="44688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5" name="AutoShape 21"/>
          <p:cNvSpPr>
            <a:spLocks noChangeAspect="1" noChangeArrowheads="1"/>
          </p:cNvSpPr>
          <p:nvPr/>
        </p:nvSpPr>
        <p:spPr bwMode="auto">
          <a:xfrm>
            <a:off x="3937000" y="37353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6" name="AutoShape 22"/>
          <p:cNvSpPr>
            <a:spLocks noChangeAspect="1" noChangeArrowheads="1"/>
          </p:cNvSpPr>
          <p:nvPr/>
        </p:nvSpPr>
        <p:spPr bwMode="auto">
          <a:xfrm>
            <a:off x="2306638" y="30829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7" name="AutoShape 23"/>
          <p:cNvSpPr>
            <a:spLocks noChangeAspect="1" noChangeArrowheads="1"/>
          </p:cNvSpPr>
          <p:nvPr/>
        </p:nvSpPr>
        <p:spPr bwMode="auto">
          <a:xfrm>
            <a:off x="3692525" y="21844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8" name="AutoShape 24"/>
          <p:cNvSpPr>
            <a:spLocks noChangeAspect="1" noChangeArrowheads="1"/>
          </p:cNvSpPr>
          <p:nvPr/>
        </p:nvSpPr>
        <p:spPr bwMode="auto">
          <a:xfrm>
            <a:off x="1735138" y="879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9" name="AutoShape 25"/>
          <p:cNvSpPr>
            <a:spLocks noChangeAspect="1" noChangeArrowheads="1"/>
          </p:cNvSpPr>
          <p:nvPr/>
        </p:nvSpPr>
        <p:spPr bwMode="auto">
          <a:xfrm>
            <a:off x="5241925" y="71755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0" name="AutoShape 26"/>
          <p:cNvSpPr>
            <a:spLocks noChangeAspect="1" noChangeArrowheads="1"/>
          </p:cNvSpPr>
          <p:nvPr/>
        </p:nvSpPr>
        <p:spPr bwMode="auto">
          <a:xfrm>
            <a:off x="5405438" y="26749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1" name="AutoShape 27"/>
          <p:cNvSpPr>
            <a:spLocks noChangeAspect="1" noChangeArrowheads="1"/>
          </p:cNvSpPr>
          <p:nvPr/>
        </p:nvSpPr>
        <p:spPr bwMode="auto">
          <a:xfrm>
            <a:off x="7445375" y="22669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2" name="AutoShape 28"/>
          <p:cNvSpPr>
            <a:spLocks noChangeAspect="1" noChangeArrowheads="1"/>
          </p:cNvSpPr>
          <p:nvPr/>
        </p:nvSpPr>
        <p:spPr bwMode="auto">
          <a:xfrm>
            <a:off x="4427538" y="414337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3" name="AutoShape 29"/>
          <p:cNvSpPr>
            <a:spLocks noChangeAspect="1" noChangeArrowheads="1"/>
          </p:cNvSpPr>
          <p:nvPr/>
        </p:nvSpPr>
        <p:spPr bwMode="auto">
          <a:xfrm>
            <a:off x="5895975" y="177800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4" name="AutoShape 30"/>
          <p:cNvSpPr>
            <a:spLocks noChangeAspect="1" noChangeArrowheads="1"/>
          </p:cNvSpPr>
          <p:nvPr/>
        </p:nvSpPr>
        <p:spPr bwMode="auto">
          <a:xfrm>
            <a:off x="2632075" y="1778000"/>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5" name="AutoShape 31"/>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8677665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Arial"/>
      </a:majorFont>
      <a:minorFont>
        <a:latin typeface="Garamond"/>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eplearning_for_bigdata.ppt [Compatibility Mode]" id="{A5D3F3B8-9C0F-48A4-91BD-AD00AD36FBE3}" vid="{ADC04E94-636F-4D77-BEA5-5E2E18CFF53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71570</TotalTime>
  <Words>1277</Words>
  <Application>Microsoft Macintosh PowerPoint</Application>
  <PresentationFormat>On-screen Show (4:3)</PresentationFormat>
  <Paragraphs>216</Paragraphs>
  <Slides>34</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Garamond</vt:lpstr>
      <vt:lpstr>宋体</vt:lpstr>
      <vt:lpstr>Arial</vt:lpstr>
      <vt:lpstr>Office Theme</vt:lpstr>
      <vt:lpstr>Visual Embedding and  Visual Search </vt:lpstr>
      <vt:lpstr>Why Visual Search Is Important?</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vt:lpstr>
      <vt:lpstr>Visual Search based on Deep Embedding</vt:lpstr>
      <vt:lpstr>Face Embedding</vt:lpstr>
      <vt:lpstr>Face Embedding</vt:lpstr>
      <vt:lpstr>Face Embedding</vt:lpstr>
      <vt:lpstr>Face Embedding</vt:lpstr>
      <vt:lpstr>Extend Face Search to General Image Search</vt:lpstr>
      <vt:lpstr>Pinterest Image Search</vt:lpstr>
      <vt:lpstr>Search via Distributed Computing</vt:lpstr>
      <vt:lpstr>Lessons from Pinterest Visual Search</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llcao</dc:creator>
  <cp:lastModifiedBy>Tanya Tang</cp:lastModifiedBy>
  <cp:revision>2508</cp:revision>
  <cp:lastPrinted>2018-10-02T23:05:29Z</cp:lastPrinted>
  <dcterms:created xsi:type="dcterms:W3CDTF">2013-01-21T15:19:27Z</dcterms:created>
  <dcterms:modified xsi:type="dcterms:W3CDTF">2018-10-31T00:12:07Z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